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12192000" cy="6858000"/>
  <p:defaultTextStyle>
    <a:def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</a:defRPr>
    </a:defPPr>
    <a:lvl1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400" b="0" i="0" u="none" strike="noStrike" cap="none" spc="0">
        <a:ln>
          <a:noFill/>
        </a:ln>
        <a:solidFill>
          <a:srgbClr val="3F3737"/>
        </a:solidFill>
        <a:latin typeface="+mj-lt"/>
        <a:ea typeface="+mj-ea"/>
        <a:cs typeface="+mj-cs"/>
      </a:defRPr>
    </a:lvl1pPr>
    <a:lvl2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400" b="0" i="0" u="none" strike="noStrike" cap="none" spc="0">
        <a:ln>
          <a:noFill/>
        </a:ln>
        <a:solidFill>
          <a:srgbClr val="3F3737"/>
        </a:solidFill>
        <a:latin typeface="+mj-lt"/>
        <a:ea typeface="+mj-ea"/>
        <a:cs typeface="+mj-cs"/>
      </a:defRPr>
    </a:lvl2pPr>
    <a:lvl3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400" b="0" i="0" u="none" strike="noStrike" cap="none" spc="0">
        <a:ln>
          <a:noFill/>
        </a:ln>
        <a:solidFill>
          <a:srgbClr val="3F3737"/>
        </a:solidFill>
        <a:latin typeface="+mj-lt"/>
        <a:ea typeface="+mj-ea"/>
        <a:cs typeface="+mj-cs"/>
      </a:defRPr>
    </a:lvl3pPr>
    <a:lvl4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400" b="0" i="0" u="none" strike="noStrike" cap="none" spc="0">
        <a:ln>
          <a:noFill/>
        </a:ln>
        <a:solidFill>
          <a:srgbClr val="3F3737"/>
        </a:solidFill>
        <a:latin typeface="+mj-lt"/>
        <a:ea typeface="+mj-ea"/>
        <a:cs typeface="+mj-cs"/>
      </a:defRPr>
    </a:lvl4pPr>
    <a:lvl5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400" b="0" i="0" u="none" strike="noStrike" cap="none" spc="0">
        <a:ln>
          <a:noFill/>
        </a:ln>
        <a:solidFill>
          <a:srgbClr val="3F3737"/>
        </a:solidFill>
        <a:latin typeface="+mj-lt"/>
        <a:ea typeface="+mj-ea"/>
        <a:cs typeface="+mj-cs"/>
      </a:defRPr>
    </a:lvl5pPr>
    <a:lvl6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400" b="0" i="0" u="none" strike="noStrike" cap="none" spc="0">
        <a:ln>
          <a:noFill/>
        </a:ln>
        <a:solidFill>
          <a:srgbClr val="3F3737"/>
        </a:solidFill>
        <a:latin typeface="+mj-lt"/>
        <a:ea typeface="+mj-ea"/>
        <a:cs typeface="+mj-cs"/>
      </a:defRPr>
    </a:lvl6pPr>
    <a:lvl7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400" b="0" i="0" u="none" strike="noStrike" cap="none" spc="0">
        <a:ln>
          <a:noFill/>
        </a:ln>
        <a:solidFill>
          <a:srgbClr val="3F3737"/>
        </a:solidFill>
        <a:latin typeface="+mj-lt"/>
        <a:ea typeface="+mj-ea"/>
        <a:cs typeface="+mj-cs"/>
      </a:defRPr>
    </a:lvl7pPr>
    <a:lvl8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400" b="0" i="0" u="none" strike="noStrike" cap="none" spc="0">
        <a:ln>
          <a:noFill/>
        </a:ln>
        <a:solidFill>
          <a:srgbClr val="3F3737"/>
        </a:solidFill>
        <a:latin typeface="+mj-lt"/>
        <a:ea typeface="+mj-ea"/>
        <a:cs typeface="+mj-cs"/>
      </a:defRPr>
    </a:lvl8pPr>
    <a:lvl9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400" b="0" i="0" u="none" strike="noStrike" cap="none" spc="0">
        <a:ln>
          <a:noFill/>
        </a:ln>
        <a:solidFill>
          <a:srgbClr val="3F3737"/>
        </a:solidFill>
        <a:latin typeface="+mj-lt"/>
        <a:ea typeface="+mj-ea"/>
        <a:cs typeface="+mj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4C3C2611-4C71-4FC5-86AE-919BDF0F9419}">
  <a:tblStyle styleId="{4C3C2611-4C71-4FC5-86AE-919BDF0F9419}" styleName="">
    <a:wholeTbl>
      <a:tcTxStyle>
        <a:fontRef idx="major">
          <a:srgbClr val="000000"/>
        </a:fontRef>
        <a:srgbClr val="000000"/>
      </a:tcTxStyle>
      <a:tcStyle>
        <a:tcBdr>
          <a:left>
            <a:ln w="9525">
              <a:solidFill>
                <a:srgbClr val="9E9E9E"/>
              </a:solidFill>
            </a:ln>
          </a:left>
          <a:right>
            <a:ln w="9525">
              <a:solidFill>
                <a:srgbClr val="9E9E9E"/>
              </a:solidFill>
            </a:ln>
          </a:right>
          <a:top>
            <a:ln w="9525">
              <a:solidFill>
                <a:srgbClr val="9E9E9E"/>
              </a:solidFill>
            </a:ln>
          </a:top>
          <a:bottom>
            <a:ln w="9525">
              <a:solidFill>
                <a:srgbClr val="9E9E9E"/>
              </a:solidFill>
            </a:ln>
          </a:bottom>
          <a:insideH>
            <a:ln w="9525">
              <a:solidFill>
                <a:srgbClr val="9E9E9E"/>
              </a:solidFill>
            </a:ln>
          </a:insideH>
          <a:insideV>
            <a:ln w="9525">
              <a:solidFill>
                <a:srgbClr val="9E9E9E"/>
              </a:solidFill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  <a:fill>
          <a:solidFill>
            <a:srgbClr val="FFFFFF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TxStyle i="off" b="off">
        <a:fontRef idx="major">
          <a:srgbClr val="000000"/>
        </a:fontRef>
        <a:srgbClr val="000000"/>
      </a:tcTxStyle>
      <a:tcStyle>
        <a:tcBdr>
          <a:left>
            <a:ln w="9525">
              <a:solidFill>
                <a:srgbClr val="9E9E9E"/>
              </a:solidFill>
            </a:ln>
          </a:left>
          <a:right>
            <a:ln w="9525">
              <a:solidFill>
                <a:srgbClr val="9E9E9E"/>
              </a:solidFill>
            </a:ln>
          </a:right>
          <a:top>
            <a:ln w="9525">
              <a:solidFill>
                <a:srgbClr val="9E9E9E"/>
              </a:solidFill>
            </a:ln>
          </a:top>
          <a:bottom>
            <a:ln w="9525">
              <a:solidFill>
                <a:srgbClr val="9E9E9E"/>
              </a:solidFill>
            </a:ln>
          </a:bottom>
        </a:tcBdr>
        <a:fill>
          <a:noFill/>
        </a:fill>
      </a:tcStyle>
    </a:firstCol>
    <a:lastRow>
      <a:tcTxStyle i="off" b="off">
        <a:fontRef idx="major">
          <a:srgbClr val="000000"/>
        </a:fontRef>
        <a:srgbClr val="000000"/>
      </a:tcTxStyle>
      <a:tcStyle>
        <a:tcBdr>
          <a:left>
            <a:ln w="9525">
              <a:solidFill>
                <a:srgbClr val="9E9E9E"/>
              </a:solidFill>
            </a:ln>
          </a:left>
          <a:right>
            <a:ln w="9525">
              <a:solidFill>
                <a:srgbClr val="9E9E9E"/>
              </a:solidFill>
            </a:ln>
          </a:right>
          <a:top>
            <a:ln w="9525">
              <a:solidFill>
                <a:srgbClr val="9E9E9E"/>
              </a:solidFill>
            </a:ln>
          </a:top>
          <a:bottom>
            <a:ln w="9525">
              <a:solidFill>
                <a:srgbClr val="9E9E9E"/>
              </a:solidFill>
            </a:ln>
          </a:bottom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i="off" b="off">
        <a:fontRef idx="major">
          <a:srgbClr val="000000"/>
        </a:fontRef>
        <a:srgbClr val="000000"/>
      </a:tcTxStyle>
      <a:tcStyle>
        <a:tcBdr>
          <a:left>
            <a:ln w="9525">
              <a:solidFill>
                <a:srgbClr val="9E9E9E"/>
              </a:solidFill>
            </a:ln>
          </a:left>
          <a:right>
            <a:ln w="9525">
              <a:solidFill>
                <a:srgbClr val="9E9E9E"/>
              </a:solidFill>
            </a:ln>
          </a:right>
          <a:top>
            <a:ln w="9525">
              <a:solidFill>
                <a:srgbClr val="9E9E9E"/>
              </a:solidFill>
            </a:ln>
          </a:top>
          <a:bottom>
            <a:ln w="9525">
              <a:solidFill>
                <a:srgbClr val="9E9E9E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4" d="100"/>
          <a:sy n="104" d="100"/>
        </p:scale>
        <p:origin x="896" y="200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presProps" Target="presProps.xml" /><Relationship Id="rId17" Type="http://schemas.openxmlformats.org/officeDocument/2006/relationships/tableStyles" Target="tableStyles.xml" /><Relationship Id="rId18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0" type="title" userDrawn="1">
  <p:cSld name="TITLE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Google Shape;12;p10" descr="Google Shape;12;p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Google Shape;13;p10" descr="Google Shape;13;p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91193" y="0"/>
            <a:ext cx="11096046" cy="552796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Google Shape;14;p10"/>
          <p:cNvSpPr/>
          <p:nvPr/>
        </p:nvSpPr>
        <p:spPr bwMode="auto">
          <a:xfrm>
            <a:off x="-1" y="0"/>
            <a:ext cx="191195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/>
          </a:p>
        </p:txBody>
      </p:sp>
      <p:sp>
        <p:nvSpPr>
          <p:cNvPr id="15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725978" y="1261828"/>
            <a:ext cx="7424109" cy="174659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16" name="Уровень текста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725978" y="3657600"/>
            <a:ext cx="6559406" cy="1277533"/>
          </a:xfrm>
          <a:prstGeom prst="rect">
            <a:avLst/>
          </a:prstGeom>
        </p:spPr>
        <p:txBody>
          <a:bodyPr/>
          <a:lstStyle>
            <a:lvl1pPr marL="406400" indent="-355600">
              <a:buClrTx/>
              <a:buSzTx/>
              <a:buFontTx/>
              <a:buNone/>
              <a:defRPr sz="2400"/>
            </a:lvl1pPr>
            <a:lvl2pPr marL="406400" indent="127000">
              <a:buClrTx/>
              <a:buSzTx/>
              <a:buFontTx/>
              <a:buNone/>
              <a:defRPr sz="2400"/>
            </a:lvl2pPr>
            <a:lvl3pPr marL="406400" indent="609600">
              <a:buClrTx/>
              <a:buSzTx/>
              <a:buFontTx/>
              <a:buNone/>
              <a:defRPr sz="2400"/>
            </a:lvl3pPr>
            <a:lvl4pPr marL="406400" indent="1079500">
              <a:buClrTx/>
              <a:buSzTx/>
              <a:buFontTx/>
              <a:buNone/>
              <a:defRPr sz="2400"/>
            </a:lvl4pPr>
            <a:lvl5pPr marL="406400" indent="1536700">
              <a:buClrTx/>
              <a:buSzTx/>
              <a:buFontTx/>
              <a:buNone/>
              <a:defRPr sz="240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pic>
        <p:nvPicPr>
          <p:cNvPr id="17" name="Google Shape;17;p10" descr="Google Shape;17;p10"/>
          <p:cNvPicPr>
            <a:picLocks noChangeAspect="1"/>
          </p:cNvPicPr>
          <p:nvPr/>
        </p:nvPicPr>
        <p:blipFill>
          <a:blip r:embed="rId4"/>
          <a:srcRect l="0" t="18221" r="0" b="13183"/>
          <a:stretch/>
        </p:blipFill>
        <p:spPr bwMode="auto">
          <a:xfrm>
            <a:off x="570575" y="230052"/>
            <a:ext cx="2642525" cy="877891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Google Shape;18;p10"/>
          <p:cNvSpPr/>
          <p:nvPr/>
        </p:nvSpPr>
        <p:spPr bwMode="auto">
          <a:xfrm>
            <a:off x="725978" y="3279371"/>
            <a:ext cx="4820057" cy="1"/>
          </a:xfrm>
          <a:prstGeom prst="line">
            <a:avLst/>
          </a:prstGeom>
          <a:ln w="571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>
              <a:defRPr/>
            </a:pPr>
            <a:endParaRPr/>
          </a:p>
        </p:txBody>
      </p:sp>
      <p:sp>
        <p:nvSpPr>
          <p:cNvPr id="19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0" type="tx" userDrawn="1">
  <p:cSld name="Новый раздел">
    <p:bg>
      <p:bgPr shadeToTitle="0">
        <a:gradFill>
          <a:gsLst>
            <a:gs pos="0">
              <a:srgbClr val="666666"/>
            </a:gs>
            <a:gs pos="50000">
              <a:srgbClr val="352D2D"/>
            </a:gs>
            <a:gs pos="100000">
              <a:srgbClr val="060505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4" name="Google Shape;92;p13" descr="Google Shape;92;p1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10150" y="-945093"/>
            <a:ext cx="8176953" cy="8774684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Google Shape;93;p13"/>
          <p:cNvSpPr/>
          <p:nvPr/>
        </p:nvSpPr>
        <p:spPr bwMode="auto">
          <a:xfrm>
            <a:off x="-1" y="0"/>
            <a:ext cx="191195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/>
          </a:p>
        </p:txBody>
      </p:sp>
      <p:pic>
        <p:nvPicPr>
          <p:cNvPr id="136" name="Google Shape;94;p13" descr="Google Shape;94;p13"/>
          <p:cNvPicPr>
            <a:picLocks noChangeAspect="1"/>
          </p:cNvPicPr>
          <p:nvPr/>
        </p:nvPicPr>
        <p:blipFill>
          <a:blip r:embed="rId3"/>
          <a:srcRect l="0" t="26052" r="0" b="20932"/>
          <a:stretch/>
        </p:blipFill>
        <p:spPr bwMode="auto">
          <a:xfrm>
            <a:off x="491800" y="303490"/>
            <a:ext cx="2951773" cy="757913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Google Shape;95;p13"/>
          <p:cNvSpPr/>
          <p:nvPr/>
        </p:nvSpPr>
        <p:spPr bwMode="auto">
          <a:xfrm>
            <a:off x="725978" y="3379885"/>
            <a:ext cx="4820057" cy="1"/>
          </a:xfrm>
          <a:prstGeom prst="line">
            <a:avLst/>
          </a:prstGeom>
          <a:ln w="571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>
              <a:defRPr/>
            </a:pPr>
            <a:endParaRPr/>
          </a:p>
        </p:txBody>
      </p:sp>
      <p:sp>
        <p:nvSpPr>
          <p:cNvPr id="138" name="Уровень текста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725978" y="3657600"/>
            <a:ext cx="6559406" cy="1277533"/>
          </a:xfrm>
          <a:prstGeom prst="rect">
            <a:avLst/>
          </a:prstGeom>
        </p:spPr>
        <p:txBody>
          <a:bodyPr/>
          <a:lstStyle>
            <a:lvl1pPr marL="406400" indent="-35560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406400" indent="12700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 marL="406400" indent="60960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3pPr>
            <a:lvl4pPr marL="406400" indent="107950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4pPr>
            <a:lvl5pPr marL="406400" indent="153670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139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725978" y="1413168"/>
            <a:ext cx="9814560" cy="1470257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140" name="Google Shape;98;p13"/>
          <p:cNvSpPr txBox="1">
            <a:spLocks noGrp="1"/>
          </p:cNvSpPr>
          <p:nvPr>
            <p:ph type="body" sz="quarter" idx="21"/>
          </p:nvPr>
        </p:nvSpPr>
        <p:spPr bwMode="auto">
          <a:xfrm>
            <a:off x="10401416" y="5503458"/>
            <a:ext cx="1438680" cy="1063597"/>
          </a:xfrm>
          <a:prstGeom prst="rect">
            <a:avLst/>
          </a:prstGeom>
        </p:spPr>
        <p:txBody>
          <a:bodyPr/>
          <a:lstStyle/>
          <a:p>
            <a:pPr marL="228600" indent="0">
              <a:buClrTx/>
              <a:buSzTx/>
              <a:buFontTx/>
              <a:buNone/>
              <a:defRPr sz="8000">
                <a:solidFill>
                  <a:srgbClr val="FF0000"/>
                </a:solidFill>
                <a:latin typeface="Raleway SemiBold"/>
                <a:ea typeface="Raleway SemiBold"/>
                <a:cs typeface="Raleway SemiBold"/>
              </a:defRPr>
            </a:pPr>
            <a:endParaRPr/>
          </a:p>
        </p:txBody>
      </p:sp>
      <p:sp>
        <p:nvSpPr>
          <p:cNvPr id="141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0" type="tx" userDrawn="1">
  <p:cSld name="Текстовой слайд темный">
    <p:bg>
      <p:bgPr shadeToTitle="0">
        <a:gradFill>
          <a:gsLst>
            <a:gs pos="0">
              <a:srgbClr val="4C4C4C"/>
            </a:gs>
            <a:gs pos="50000">
              <a:srgbClr val="352D2D"/>
            </a:gs>
            <a:gs pos="100000">
              <a:srgbClr val="060505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8" name="Google Shape;100;p16" descr="Google Shape;100;p1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10150" y="-945093"/>
            <a:ext cx="8176953" cy="8774684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725978" y="553933"/>
            <a:ext cx="8654936" cy="29134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150" name="Google Shape;102;p16"/>
          <p:cNvSpPr/>
          <p:nvPr/>
        </p:nvSpPr>
        <p:spPr bwMode="auto">
          <a:xfrm>
            <a:off x="-1" y="0"/>
            <a:ext cx="191195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/>
          </a:p>
        </p:txBody>
      </p:sp>
      <p:sp>
        <p:nvSpPr>
          <p:cNvPr id="151" name="Уровень текста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725978" y="4214190"/>
            <a:ext cx="6559406" cy="1277533"/>
          </a:xfrm>
          <a:prstGeom prst="rect">
            <a:avLst/>
          </a:prstGeom>
        </p:spPr>
        <p:txBody>
          <a:bodyPr/>
          <a:lstStyle>
            <a:lvl1pPr marL="406400" indent="-35560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406400" indent="12700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 marL="406400" indent="60960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3pPr>
            <a:lvl4pPr marL="406400" indent="107950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4pPr>
            <a:lvl5pPr marL="406400" indent="153670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pic>
        <p:nvPicPr>
          <p:cNvPr id="152" name="Google Shape;104;p16" descr="Google Shape;104;p1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570985" y="149074"/>
            <a:ext cx="1386724" cy="671625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Google Shape;105;p16"/>
          <p:cNvSpPr/>
          <p:nvPr/>
        </p:nvSpPr>
        <p:spPr bwMode="auto">
          <a:xfrm>
            <a:off x="725978" y="3766387"/>
            <a:ext cx="4820057" cy="1"/>
          </a:xfrm>
          <a:prstGeom prst="line">
            <a:avLst/>
          </a:prstGeom>
          <a:ln w="571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>
              <a:defRPr/>
            </a:pPr>
            <a:endParaRPr/>
          </a:p>
        </p:txBody>
      </p:sp>
      <p:sp>
        <p:nvSpPr>
          <p:cNvPr id="154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0" type="tx" userDrawn="1">
  <p:cSld name="Конец презентации">
    <p:bg>
      <p:bgPr shadeToTitle="0">
        <a:gradFill>
          <a:gsLst>
            <a:gs pos="0">
              <a:srgbClr val="666666"/>
            </a:gs>
            <a:gs pos="50000">
              <a:srgbClr val="352D2D"/>
            </a:gs>
            <a:gs pos="100000">
              <a:srgbClr val="060505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1" name="Google Shape;107;p21" descr="Google Shape;107;p2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15045" y="-985985"/>
            <a:ext cx="8631709" cy="8923485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Google Shape;108;p21"/>
          <p:cNvSpPr/>
          <p:nvPr/>
        </p:nvSpPr>
        <p:spPr bwMode="auto">
          <a:xfrm>
            <a:off x="-1" y="0"/>
            <a:ext cx="191195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/>
          </a:p>
        </p:txBody>
      </p:sp>
      <p:pic>
        <p:nvPicPr>
          <p:cNvPr id="163" name="Google Shape;109;p21" descr="Google Shape;109;p2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140811" y="1050840"/>
            <a:ext cx="5910376" cy="3940252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0" type="tx" userDrawn="1">
  <p:cSld name="Текстовой слайд светлы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6" name="Google Shape;20;p14" descr="Google Shape;20;p1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10150" y="-945093"/>
            <a:ext cx="8176953" cy="8774684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838200" y="315248"/>
            <a:ext cx="8654936" cy="132556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28" name="Google Shape;25;p14"/>
          <p:cNvSpPr/>
          <p:nvPr/>
        </p:nvSpPr>
        <p:spPr bwMode="auto">
          <a:xfrm>
            <a:off x="-1" y="0"/>
            <a:ext cx="191195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/>
          </a:p>
        </p:txBody>
      </p:sp>
      <p:sp>
        <p:nvSpPr>
          <p:cNvPr id="29" name="Уровень текста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831850" y="1928814"/>
            <a:ext cx="10515600" cy="972341"/>
          </a:xfrm>
          <a:prstGeom prst="rect">
            <a:avLst/>
          </a:prstGeom>
        </p:spPr>
        <p:txBody>
          <a:bodyPr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908E8E"/>
                </a:solidFill>
              </a:defRPr>
            </a:lvl1pPr>
            <a:lvl2pPr marL="228600" indent="457200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908E8E"/>
                </a:solidFill>
              </a:defRPr>
            </a:lvl2pPr>
            <a:lvl3pPr marL="228600" indent="914400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908E8E"/>
                </a:solidFill>
              </a:defRPr>
            </a:lvl3pPr>
            <a:lvl4pPr marL="228600" indent="1371600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908E8E"/>
                </a:solidFill>
              </a:defRPr>
            </a:lvl4pPr>
            <a:lvl5pPr marL="228600" indent="1828800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908E8E"/>
                </a:solidFill>
              </a:defRPr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30" name="Google Shape;27;p14"/>
          <p:cNvSpPr txBox="1">
            <a:spLocks noGrp="1"/>
          </p:cNvSpPr>
          <p:nvPr>
            <p:ph type="body" sz="half" idx="21"/>
          </p:nvPr>
        </p:nvSpPr>
        <p:spPr bwMode="auto">
          <a:xfrm>
            <a:off x="831850" y="3208813"/>
            <a:ext cx="10515600" cy="2443841"/>
          </a:xfrm>
          <a:prstGeom prst="rect">
            <a:avLst/>
          </a:prstGeom>
        </p:spPr>
        <p:txBody>
          <a:bodyPr/>
          <a:lstStyle/>
          <a:p>
            <a:pPr marL="228600" indent="0">
              <a:lnSpc>
                <a:spcPct val="150000"/>
              </a:lnSpc>
              <a:buClrTx/>
              <a:buSzTx/>
              <a:buFontTx/>
              <a:buNone/>
              <a:defRPr sz="1800">
                <a:solidFill>
                  <a:srgbClr val="908E8E"/>
                </a:solidFill>
              </a:defRPr>
            </a:pPr>
            <a:endParaRPr/>
          </a:p>
        </p:txBody>
      </p:sp>
      <p:pic>
        <p:nvPicPr>
          <p:cNvPr id="31" name="Google Shape;28;p14" descr="Google Shape;28;p1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570985" y="149074"/>
            <a:ext cx="1386724" cy="671625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11080183" y="6404312"/>
            <a:ext cx="273616" cy="26920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Текст+ картинка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732328" y="365125"/>
            <a:ext cx="9508436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pic>
        <p:nvPicPr>
          <p:cNvPr id="40" name="Google Shape;32;p17" descr="Google Shape;32;p1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570985" y="149074"/>
            <a:ext cx="1386724" cy="671625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Уровень текста 1…"/>
          <p:cNvSpPr txBox="1">
            <a:spLocks noGrp="1"/>
          </p:cNvSpPr>
          <p:nvPr>
            <p:ph type="body" sz="half" idx="1"/>
          </p:nvPr>
        </p:nvSpPr>
        <p:spPr bwMode="auto">
          <a:xfrm>
            <a:off x="725978" y="1825625"/>
            <a:ext cx="5181601" cy="4247185"/>
          </a:xfrm>
          <a:prstGeom prst="rect">
            <a:avLst/>
          </a:prstGeom>
        </p:spPr>
        <p:txBody>
          <a:bodyPr/>
          <a:lstStyle>
            <a:lvl1pPr marL="228600" indent="0">
              <a:lnSpc>
                <a:spcPct val="150000"/>
              </a:lnSpc>
              <a:buClrTx/>
              <a:buSzTx/>
              <a:buFontTx/>
              <a:buNone/>
              <a:defRPr sz="1800">
                <a:solidFill>
                  <a:srgbClr val="908E8E"/>
                </a:solidFill>
              </a:defRPr>
            </a:lvl1pPr>
            <a:lvl2pPr marL="228600" indent="457200">
              <a:lnSpc>
                <a:spcPct val="150000"/>
              </a:lnSpc>
              <a:buClrTx/>
              <a:buSzTx/>
              <a:buFontTx/>
              <a:buNone/>
              <a:defRPr sz="1800">
                <a:solidFill>
                  <a:srgbClr val="908E8E"/>
                </a:solidFill>
              </a:defRPr>
            </a:lvl2pPr>
            <a:lvl3pPr marL="228600" indent="914400">
              <a:lnSpc>
                <a:spcPct val="150000"/>
              </a:lnSpc>
              <a:buClrTx/>
              <a:buSzTx/>
              <a:buFontTx/>
              <a:buNone/>
              <a:defRPr sz="1800">
                <a:solidFill>
                  <a:srgbClr val="908E8E"/>
                </a:solidFill>
              </a:defRPr>
            </a:lvl3pPr>
            <a:lvl4pPr marL="228600" indent="1371600">
              <a:lnSpc>
                <a:spcPct val="150000"/>
              </a:lnSpc>
              <a:buClrTx/>
              <a:buSzTx/>
              <a:buFontTx/>
              <a:buNone/>
              <a:defRPr sz="1800">
                <a:solidFill>
                  <a:srgbClr val="908E8E"/>
                </a:solidFill>
              </a:defRPr>
            </a:lvl4pPr>
            <a:lvl5pPr marL="228600" indent="1828800">
              <a:lnSpc>
                <a:spcPct val="150000"/>
              </a:lnSpc>
              <a:buClrTx/>
              <a:buSzTx/>
              <a:buFontTx/>
              <a:buNone/>
              <a:defRPr sz="1800">
                <a:solidFill>
                  <a:srgbClr val="908E8E"/>
                </a:solidFill>
              </a:defRPr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42" name="Google Shape;34;p17"/>
          <p:cNvSpPr>
            <a:spLocks noGrp="1"/>
          </p:cNvSpPr>
          <p:nvPr>
            <p:ph type="pic" sz="half" idx="21"/>
          </p:nvPr>
        </p:nvSpPr>
        <p:spPr bwMode="auto">
          <a:xfrm>
            <a:off x="6173785" y="1825625"/>
            <a:ext cx="5186365" cy="424718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43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Картинк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Google Shape;37;p19"/>
          <p:cNvSpPr>
            <a:spLocks noGrp="1"/>
          </p:cNvSpPr>
          <p:nvPr>
            <p:ph type="pic" idx="21"/>
          </p:nvPr>
        </p:nvSpPr>
        <p:spPr bwMode="auto">
          <a:xfrm>
            <a:off x="191193" y="0"/>
            <a:ext cx="12000808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51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Таблица / диаграмма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725978" y="365125"/>
            <a:ext cx="9434512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pic>
        <p:nvPicPr>
          <p:cNvPr id="59" name="Google Shape;41;p18" descr="Google Shape;41;p1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570985" y="149074"/>
            <a:ext cx="1386724" cy="671625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Уровень текста 1…"/>
          <p:cNvSpPr txBox="1">
            <a:spLocks noGrp="1"/>
          </p:cNvSpPr>
          <p:nvPr>
            <p:ph type="body" idx="1"/>
          </p:nvPr>
        </p:nvSpPr>
        <p:spPr bwMode="auto">
          <a:xfrm>
            <a:off x="725978" y="2073275"/>
            <a:ext cx="10602912" cy="4508501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 sz="3200"/>
            </a:lvl1pPr>
            <a:lvl2pPr marL="972457" indent="-464457">
              <a:buClrTx/>
              <a:buSzPts val="3200"/>
              <a:buFontTx/>
              <a:defRPr sz="3200"/>
            </a:lvl2pPr>
            <a:lvl3pPr marL="1498600" indent="-508000">
              <a:buClrTx/>
              <a:buSzPts val="3200"/>
              <a:buFontTx/>
              <a:defRPr sz="3200"/>
            </a:lvl3pPr>
            <a:lvl4pPr marL="2042160" indent="-568960">
              <a:buClrTx/>
              <a:buSzPts val="3200"/>
              <a:buFontTx/>
              <a:defRPr sz="3200"/>
            </a:lvl4pPr>
            <a:lvl5pPr marL="2499360" indent="-568960">
              <a:buClrTx/>
              <a:buSzPts val="3200"/>
              <a:buFontTx/>
              <a:defRPr sz="320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61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0" type="tx" userDrawn="1">
  <p:cSld name="Новый раздел">
    <p:bg>
      <p:bgPr shadeToTitle="0">
        <a:gradFill>
          <a:gsLst>
            <a:gs pos="0">
              <a:srgbClr val="666666"/>
            </a:gs>
            <a:gs pos="50000">
              <a:srgbClr val="352D2D"/>
            </a:gs>
            <a:gs pos="100000">
              <a:srgbClr val="060505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8" name="Google Shape;44;p12" descr="Google Shape;44;p1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10150" y="-945093"/>
            <a:ext cx="8176953" cy="8774684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Google Shape;45;p12"/>
          <p:cNvSpPr/>
          <p:nvPr/>
        </p:nvSpPr>
        <p:spPr bwMode="auto">
          <a:xfrm>
            <a:off x="-1" y="0"/>
            <a:ext cx="191195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/>
          </a:p>
        </p:txBody>
      </p:sp>
      <p:pic>
        <p:nvPicPr>
          <p:cNvPr id="70" name="Google Shape;46;p12" descr="Google Shape;46;p12"/>
          <p:cNvPicPr>
            <a:picLocks noChangeAspect="1"/>
          </p:cNvPicPr>
          <p:nvPr/>
        </p:nvPicPr>
        <p:blipFill>
          <a:blip r:embed="rId3"/>
          <a:srcRect l="0" t="26052" r="0" b="20932"/>
          <a:stretch/>
        </p:blipFill>
        <p:spPr bwMode="auto">
          <a:xfrm>
            <a:off x="491800" y="303490"/>
            <a:ext cx="2951773" cy="757913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Google Shape;47;p12"/>
          <p:cNvSpPr/>
          <p:nvPr/>
        </p:nvSpPr>
        <p:spPr bwMode="auto">
          <a:xfrm>
            <a:off x="725978" y="3379885"/>
            <a:ext cx="4820057" cy="1"/>
          </a:xfrm>
          <a:prstGeom prst="line">
            <a:avLst/>
          </a:prstGeom>
          <a:ln w="571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>
              <a:defRPr/>
            </a:pPr>
            <a:endParaRPr/>
          </a:p>
        </p:txBody>
      </p:sp>
      <p:sp>
        <p:nvSpPr>
          <p:cNvPr id="72" name="Уровень текста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725978" y="3657600"/>
            <a:ext cx="6559406" cy="1277533"/>
          </a:xfrm>
          <a:prstGeom prst="rect">
            <a:avLst/>
          </a:prstGeom>
        </p:spPr>
        <p:txBody>
          <a:bodyPr/>
          <a:lstStyle>
            <a:lvl1pPr marL="406400" indent="-355600">
              <a:buClrTx/>
              <a:buSzTx/>
              <a:buFontTx/>
              <a:buNone/>
              <a:defRPr sz="2400"/>
            </a:lvl1pPr>
            <a:lvl2pPr marL="406400" indent="127000">
              <a:buClrTx/>
              <a:buSzTx/>
              <a:buFontTx/>
              <a:buNone/>
              <a:defRPr sz="2400"/>
            </a:lvl2pPr>
            <a:lvl3pPr marL="406400" indent="609600">
              <a:buClrTx/>
              <a:buSzTx/>
              <a:buFontTx/>
              <a:buNone/>
              <a:defRPr sz="2400"/>
            </a:lvl3pPr>
            <a:lvl4pPr marL="406400" indent="1079500">
              <a:buClrTx/>
              <a:buSzTx/>
              <a:buFontTx/>
              <a:buNone/>
              <a:defRPr sz="2400"/>
            </a:lvl4pPr>
            <a:lvl5pPr marL="406400" indent="1536700">
              <a:buClrTx/>
              <a:buSzTx/>
              <a:buFontTx/>
              <a:buNone/>
              <a:defRPr sz="240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73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725978" y="1413168"/>
            <a:ext cx="9814560" cy="147025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74" name="Google Shape;50;p12"/>
          <p:cNvSpPr txBox="1">
            <a:spLocks noGrp="1"/>
          </p:cNvSpPr>
          <p:nvPr>
            <p:ph type="body" sz="quarter" idx="21"/>
          </p:nvPr>
        </p:nvSpPr>
        <p:spPr bwMode="auto">
          <a:xfrm>
            <a:off x="10401416" y="5503458"/>
            <a:ext cx="1438680" cy="1063597"/>
          </a:xfrm>
          <a:prstGeom prst="rect">
            <a:avLst/>
          </a:prstGeom>
        </p:spPr>
        <p:txBody>
          <a:bodyPr/>
          <a:lstStyle/>
          <a:p>
            <a:pPr marL="228600" indent="0">
              <a:buClrTx/>
              <a:buSzTx/>
              <a:buFontTx/>
              <a:buNone/>
              <a:defRPr sz="8000">
                <a:solidFill>
                  <a:srgbClr val="FF0000"/>
                </a:solidFill>
                <a:latin typeface="Raleway SemiBold"/>
                <a:ea typeface="Raleway SemiBold"/>
                <a:cs typeface="Raleway SemiBold"/>
              </a:defRPr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0" type="tx" userDrawn="1">
  <p:cSld name="Текстовой слайд темный">
    <p:bg>
      <p:bgPr shadeToTitle="0">
        <a:gradFill>
          <a:gsLst>
            <a:gs pos="0">
              <a:srgbClr val="4C4C4C"/>
            </a:gs>
            <a:gs pos="50000">
              <a:srgbClr val="352D2D"/>
            </a:gs>
            <a:gs pos="100000">
              <a:srgbClr val="060505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2" name="Google Shape;52;p15" descr="Google Shape;52;p1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10150" y="-945093"/>
            <a:ext cx="8176953" cy="8774684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725978" y="553933"/>
            <a:ext cx="8654936" cy="29134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84" name="Google Shape;54;p15"/>
          <p:cNvSpPr/>
          <p:nvPr/>
        </p:nvSpPr>
        <p:spPr bwMode="auto">
          <a:xfrm>
            <a:off x="-1" y="0"/>
            <a:ext cx="191195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/>
          </a:p>
        </p:txBody>
      </p:sp>
      <p:sp>
        <p:nvSpPr>
          <p:cNvPr id="85" name="Уровень текста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725978" y="4214190"/>
            <a:ext cx="6559406" cy="1277533"/>
          </a:xfrm>
          <a:prstGeom prst="rect">
            <a:avLst/>
          </a:prstGeom>
        </p:spPr>
        <p:txBody>
          <a:bodyPr/>
          <a:lstStyle>
            <a:lvl1pPr marL="406400" indent="-35560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406400" indent="12700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 marL="406400" indent="60960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3pPr>
            <a:lvl4pPr marL="406400" indent="107950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4pPr>
            <a:lvl5pPr marL="406400" indent="153670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pic>
        <p:nvPicPr>
          <p:cNvPr id="86" name="Google Shape;56;p15" descr="Google Shape;56;p1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570985" y="149074"/>
            <a:ext cx="1386724" cy="671625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Google Shape;57;p15"/>
          <p:cNvSpPr/>
          <p:nvPr/>
        </p:nvSpPr>
        <p:spPr bwMode="auto">
          <a:xfrm>
            <a:off x="725978" y="3766387"/>
            <a:ext cx="4820057" cy="1"/>
          </a:xfrm>
          <a:prstGeom prst="line">
            <a:avLst/>
          </a:prstGeom>
          <a:ln w="571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>
              <a:defRPr/>
            </a:pPr>
            <a:endParaRPr/>
          </a:p>
        </p:txBody>
      </p:sp>
      <p:sp>
        <p:nvSpPr>
          <p:cNvPr id="88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0" type="tx" userDrawn="1">
  <p:cSld name="Список пунктов">
    <p:bg>
      <p:bgPr shadeToTitle="0">
        <a:gradFill>
          <a:gsLst>
            <a:gs pos="0">
              <a:srgbClr val="4C4C4C"/>
            </a:gs>
            <a:gs pos="50000">
              <a:srgbClr val="352D2D"/>
            </a:gs>
            <a:gs pos="100000">
              <a:srgbClr val="060505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5" name="Google Shape;59;p22" descr="Google Shape;59;p2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877725" y="-817706"/>
            <a:ext cx="8176954" cy="8774684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Google Shape;60;p22"/>
          <p:cNvSpPr/>
          <p:nvPr/>
        </p:nvSpPr>
        <p:spPr bwMode="auto">
          <a:xfrm>
            <a:off x="-1" y="0"/>
            <a:ext cx="191195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/>
          </a:p>
        </p:txBody>
      </p:sp>
      <p:sp>
        <p:nvSpPr>
          <p:cNvPr id="97" name="Google Shape;61;p22"/>
          <p:cNvSpPr/>
          <p:nvPr/>
        </p:nvSpPr>
        <p:spPr bwMode="auto">
          <a:xfrm>
            <a:off x="852977" y="2211671"/>
            <a:ext cx="1496523" cy="1"/>
          </a:xfrm>
          <a:prstGeom prst="line">
            <a:avLst/>
          </a:prstGeom>
          <a:ln w="571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>
              <a:defRPr/>
            </a:pPr>
            <a:endParaRPr/>
          </a:p>
        </p:txBody>
      </p:sp>
      <p:pic>
        <p:nvPicPr>
          <p:cNvPr id="98" name="Google Shape;62;p22" descr="Google Shape;62;p2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570985" y="149074"/>
            <a:ext cx="1386724" cy="671625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Уровень текста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725978" y="3060161"/>
            <a:ext cx="2601423" cy="879647"/>
          </a:xfrm>
          <a:prstGeom prst="rect">
            <a:avLst/>
          </a:prstGeom>
        </p:spPr>
        <p:txBody>
          <a:bodyPr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FFFFFF"/>
                </a:solidFill>
              </a:defRPr>
            </a:lvl1pPr>
            <a:lvl2pPr marL="228600" indent="457200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FFFFFF"/>
                </a:solidFill>
              </a:defRPr>
            </a:lvl2pPr>
            <a:lvl3pPr marL="228600" indent="914400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FFFFFF"/>
                </a:solidFill>
              </a:defRPr>
            </a:lvl3pPr>
            <a:lvl4pPr marL="228600" indent="1371600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FFFFFF"/>
                </a:solidFill>
              </a:defRPr>
            </a:lvl4pPr>
            <a:lvl5pPr marL="228600" indent="1828800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FFFFFF"/>
                </a:solidFill>
              </a:defRPr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100" name="Google Shape;64;p22"/>
          <p:cNvSpPr/>
          <p:nvPr/>
        </p:nvSpPr>
        <p:spPr bwMode="auto">
          <a:xfrm>
            <a:off x="4631113" y="2211671"/>
            <a:ext cx="1496523" cy="1"/>
          </a:xfrm>
          <a:prstGeom prst="line">
            <a:avLst/>
          </a:prstGeom>
          <a:ln w="571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>
              <a:defRPr/>
            </a:pPr>
            <a:endParaRPr/>
          </a:p>
        </p:txBody>
      </p:sp>
      <p:sp>
        <p:nvSpPr>
          <p:cNvPr id="101" name="Google Shape;65;p22"/>
          <p:cNvSpPr txBox="1">
            <a:spLocks noGrp="1"/>
          </p:cNvSpPr>
          <p:nvPr>
            <p:ph type="body" sz="quarter" idx="21"/>
          </p:nvPr>
        </p:nvSpPr>
        <p:spPr bwMode="auto">
          <a:xfrm>
            <a:off x="4504113" y="3060161"/>
            <a:ext cx="2601423" cy="879647"/>
          </a:xfrm>
          <a:prstGeom prst="rect">
            <a:avLst/>
          </a:prstGeom>
        </p:spPr>
        <p:txBody>
          <a:bodyPr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2" name="Google Shape;66;p22"/>
          <p:cNvSpPr/>
          <p:nvPr/>
        </p:nvSpPr>
        <p:spPr bwMode="auto">
          <a:xfrm>
            <a:off x="8409250" y="2211671"/>
            <a:ext cx="1496523" cy="1"/>
          </a:xfrm>
          <a:prstGeom prst="line">
            <a:avLst/>
          </a:prstGeom>
          <a:ln w="571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>
              <a:defRPr/>
            </a:pPr>
            <a:endParaRPr/>
          </a:p>
        </p:txBody>
      </p:sp>
      <p:sp>
        <p:nvSpPr>
          <p:cNvPr id="103" name="Google Shape;67;p22"/>
          <p:cNvSpPr txBox="1">
            <a:spLocks noGrp="1"/>
          </p:cNvSpPr>
          <p:nvPr>
            <p:ph type="body" sz="quarter" idx="22"/>
          </p:nvPr>
        </p:nvSpPr>
        <p:spPr bwMode="auto">
          <a:xfrm>
            <a:off x="8282250" y="3060161"/>
            <a:ext cx="2601423" cy="879647"/>
          </a:xfrm>
          <a:prstGeom prst="rect">
            <a:avLst/>
          </a:prstGeom>
        </p:spPr>
        <p:txBody>
          <a:bodyPr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4" name="Google Shape;68;p22"/>
          <p:cNvSpPr/>
          <p:nvPr/>
        </p:nvSpPr>
        <p:spPr bwMode="auto">
          <a:xfrm>
            <a:off x="852977" y="4367660"/>
            <a:ext cx="1496523" cy="1"/>
          </a:xfrm>
          <a:prstGeom prst="line">
            <a:avLst/>
          </a:prstGeom>
          <a:ln w="571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>
              <a:defRPr/>
            </a:pPr>
            <a:endParaRPr/>
          </a:p>
        </p:txBody>
      </p:sp>
      <p:sp>
        <p:nvSpPr>
          <p:cNvPr id="105" name="Google Shape;69;p22"/>
          <p:cNvSpPr txBox="1">
            <a:spLocks noGrp="1"/>
          </p:cNvSpPr>
          <p:nvPr>
            <p:ph type="body" sz="quarter" idx="23"/>
          </p:nvPr>
        </p:nvSpPr>
        <p:spPr bwMode="auto">
          <a:xfrm>
            <a:off x="725978" y="5216149"/>
            <a:ext cx="2601423" cy="879647"/>
          </a:xfrm>
          <a:prstGeom prst="rect">
            <a:avLst/>
          </a:prstGeom>
        </p:spPr>
        <p:txBody>
          <a:bodyPr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6" name="Google Shape;70;p22"/>
          <p:cNvSpPr/>
          <p:nvPr/>
        </p:nvSpPr>
        <p:spPr bwMode="auto">
          <a:xfrm>
            <a:off x="4631113" y="4367660"/>
            <a:ext cx="1496523" cy="1"/>
          </a:xfrm>
          <a:prstGeom prst="line">
            <a:avLst/>
          </a:prstGeom>
          <a:ln w="571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>
              <a:defRPr/>
            </a:pPr>
            <a:endParaRPr/>
          </a:p>
        </p:txBody>
      </p:sp>
      <p:sp>
        <p:nvSpPr>
          <p:cNvPr id="107" name="Google Shape;71;p22"/>
          <p:cNvSpPr txBox="1">
            <a:spLocks noGrp="1"/>
          </p:cNvSpPr>
          <p:nvPr>
            <p:ph type="body" sz="quarter" idx="24"/>
          </p:nvPr>
        </p:nvSpPr>
        <p:spPr bwMode="auto">
          <a:xfrm>
            <a:off x="4504113" y="5216149"/>
            <a:ext cx="2601423" cy="879647"/>
          </a:xfrm>
          <a:prstGeom prst="rect">
            <a:avLst/>
          </a:prstGeom>
        </p:spPr>
        <p:txBody>
          <a:bodyPr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8" name="Google Shape;72;p22"/>
          <p:cNvSpPr/>
          <p:nvPr/>
        </p:nvSpPr>
        <p:spPr bwMode="auto">
          <a:xfrm>
            <a:off x="8409250" y="4367660"/>
            <a:ext cx="1496523" cy="1"/>
          </a:xfrm>
          <a:prstGeom prst="line">
            <a:avLst/>
          </a:prstGeom>
          <a:ln w="571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>
              <a:defRPr/>
            </a:pPr>
            <a:endParaRPr/>
          </a:p>
        </p:txBody>
      </p:sp>
      <p:sp>
        <p:nvSpPr>
          <p:cNvPr id="109" name="Google Shape;73;p22"/>
          <p:cNvSpPr txBox="1">
            <a:spLocks noGrp="1"/>
          </p:cNvSpPr>
          <p:nvPr>
            <p:ph type="body" sz="quarter" idx="25"/>
          </p:nvPr>
        </p:nvSpPr>
        <p:spPr bwMode="auto">
          <a:xfrm>
            <a:off x="8282250" y="5216149"/>
            <a:ext cx="2601423" cy="879647"/>
          </a:xfrm>
          <a:prstGeom prst="rect">
            <a:avLst/>
          </a:prstGeom>
        </p:spPr>
        <p:txBody>
          <a:bodyPr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0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725978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111" name="Google Shape;75;p22"/>
          <p:cNvSpPr txBox="1">
            <a:spLocks noGrp="1"/>
          </p:cNvSpPr>
          <p:nvPr>
            <p:ph type="body" sz="quarter" idx="26"/>
          </p:nvPr>
        </p:nvSpPr>
        <p:spPr bwMode="auto">
          <a:xfrm>
            <a:off x="725978" y="2349688"/>
            <a:ext cx="2601423" cy="617337"/>
          </a:xfrm>
          <a:prstGeom prst="rect">
            <a:avLst/>
          </a:prstGeom>
        </p:spPr>
        <p:txBody>
          <a:bodyPr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>
                <a:solidFill>
                  <a:schemeClr val="accent1"/>
                </a:solidFill>
                <a:latin typeface="Raleway SemiBold"/>
                <a:ea typeface="Raleway SemiBold"/>
                <a:cs typeface="Raleway SemiBold"/>
              </a:defRPr>
            </a:pPr>
            <a:endParaRPr/>
          </a:p>
        </p:txBody>
      </p:sp>
      <p:sp>
        <p:nvSpPr>
          <p:cNvPr id="112" name="Google Shape;76;p22"/>
          <p:cNvSpPr txBox="1">
            <a:spLocks noGrp="1"/>
          </p:cNvSpPr>
          <p:nvPr>
            <p:ph type="body" sz="quarter" idx="27"/>
          </p:nvPr>
        </p:nvSpPr>
        <p:spPr bwMode="auto">
          <a:xfrm>
            <a:off x="4504113" y="2349688"/>
            <a:ext cx="2601423" cy="617337"/>
          </a:xfrm>
          <a:prstGeom prst="rect">
            <a:avLst/>
          </a:prstGeom>
        </p:spPr>
        <p:txBody>
          <a:bodyPr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>
                <a:solidFill>
                  <a:schemeClr val="accent1"/>
                </a:solidFill>
                <a:latin typeface="Raleway SemiBold"/>
                <a:ea typeface="Raleway SemiBold"/>
                <a:cs typeface="Raleway SemiBold"/>
              </a:defRPr>
            </a:pPr>
            <a:endParaRPr/>
          </a:p>
        </p:txBody>
      </p:sp>
      <p:sp>
        <p:nvSpPr>
          <p:cNvPr id="113" name="Google Shape;77;p22"/>
          <p:cNvSpPr txBox="1">
            <a:spLocks noGrp="1"/>
          </p:cNvSpPr>
          <p:nvPr>
            <p:ph type="body" sz="quarter" idx="28"/>
          </p:nvPr>
        </p:nvSpPr>
        <p:spPr bwMode="auto">
          <a:xfrm>
            <a:off x="8282250" y="2346211"/>
            <a:ext cx="2601423" cy="617337"/>
          </a:xfrm>
          <a:prstGeom prst="rect">
            <a:avLst/>
          </a:prstGeom>
        </p:spPr>
        <p:txBody>
          <a:bodyPr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>
                <a:solidFill>
                  <a:schemeClr val="accent1"/>
                </a:solidFill>
                <a:latin typeface="Raleway SemiBold"/>
                <a:ea typeface="Raleway SemiBold"/>
                <a:cs typeface="Raleway SemiBold"/>
              </a:defRPr>
            </a:pPr>
            <a:endParaRPr/>
          </a:p>
        </p:txBody>
      </p:sp>
      <p:sp>
        <p:nvSpPr>
          <p:cNvPr id="114" name="Google Shape;78;p22"/>
          <p:cNvSpPr txBox="1">
            <a:spLocks noGrp="1"/>
          </p:cNvSpPr>
          <p:nvPr>
            <p:ph type="body" sz="quarter" idx="29"/>
          </p:nvPr>
        </p:nvSpPr>
        <p:spPr bwMode="auto">
          <a:xfrm>
            <a:off x="725978" y="4486845"/>
            <a:ext cx="2601423" cy="617337"/>
          </a:xfrm>
          <a:prstGeom prst="rect">
            <a:avLst/>
          </a:prstGeom>
        </p:spPr>
        <p:txBody>
          <a:bodyPr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>
                <a:solidFill>
                  <a:schemeClr val="accent1"/>
                </a:solidFill>
                <a:latin typeface="Raleway SemiBold"/>
                <a:ea typeface="Raleway SemiBold"/>
                <a:cs typeface="Raleway SemiBold"/>
              </a:defRPr>
            </a:pPr>
            <a:endParaRPr/>
          </a:p>
        </p:txBody>
      </p:sp>
      <p:sp>
        <p:nvSpPr>
          <p:cNvPr id="115" name="Google Shape;79;p22"/>
          <p:cNvSpPr txBox="1">
            <a:spLocks noGrp="1"/>
          </p:cNvSpPr>
          <p:nvPr>
            <p:ph type="body" sz="quarter" idx="30"/>
          </p:nvPr>
        </p:nvSpPr>
        <p:spPr bwMode="auto">
          <a:xfrm>
            <a:off x="4504113" y="4486845"/>
            <a:ext cx="2601423" cy="617337"/>
          </a:xfrm>
          <a:prstGeom prst="rect">
            <a:avLst/>
          </a:prstGeom>
        </p:spPr>
        <p:txBody>
          <a:bodyPr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>
                <a:solidFill>
                  <a:schemeClr val="accent1"/>
                </a:solidFill>
                <a:latin typeface="Raleway SemiBold"/>
                <a:ea typeface="Raleway SemiBold"/>
                <a:cs typeface="Raleway SemiBold"/>
              </a:defRPr>
            </a:pPr>
            <a:endParaRPr/>
          </a:p>
        </p:txBody>
      </p:sp>
      <p:sp>
        <p:nvSpPr>
          <p:cNvPr id="116" name="Google Shape;80;p22"/>
          <p:cNvSpPr txBox="1">
            <a:spLocks noGrp="1"/>
          </p:cNvSpPr>
          <p:nvPr>
            <p:ph type="body" sz="quarter" idx="31"/>
          </p:nvPr>
        </p:nvSpPr>
        <p:spPr bwMode="auto">
          <a:xfrm>
            <a:off x="8282250" y="4483367"/>
            <a:ext cx="2601423" cy="617337"/>
          </a:xfrm>
          <a:prstGeom prst="rect">
            <a:avLst/>
          </a:prstGeom>
        </p:spPr>
        <p:txBody>
          <a:bodyPr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>
                <a:solidFill>
                  <a:schemeClr val="accent1"/>
                </a:solidFill>
                <a:latin typeface="Raleway SemiBold"/>
                <a:ea typeface="Raleway SemiBold"/>
                <a:cs typeface="Raleway SemiBold"/>
              </a:defRPr>
            </a:pPr>
            <a:endParaRPr/>
          </a:p>
        </p:txBody>
      </p:sp>
      <p:sp>
        <p:nvSpPr>
          <p:cNvPr id="117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0" type="tx" userDrawn="1">
  <p:cSld name="Конец презентации">
    <p:bg>
      <p:bgPr shadeToTitle="0">
        <a:gradFill>
          <a:gsLst>
            <a:gs pos="0">
              <a:srgbClr val="666666"/>
            </a:gs>
            <a:gs pos="50000">
              <a:srgbClr val="352D2D"/>
            </a:gs>
            <a:gs pos="100000">
              <a:srgbClr val="060505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4" name="Google Shape;82;p20" descr="Google Shape;82;p2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15045" y="-985985"/>
            <a:ext cx="8631709" cy="8923485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Google Shape;83;p20"/>
          <p:cNvSpPr/>
          <p:nvPr/>
        </p:nvSpPr>
        <p:spPr bwMode="auto">
          <a:xfrm>
            <a:off x="-1" y="0"/>
            <a:ext cx="191195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/>
          </a:p>
        </p:txBody>
      </p:sp>
      <p:pic>
        <p:nvPicPr>
          <p:cNvPr id="126" name="Google Shape;84;p20" descr="Google Shape;84;p2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140811" y="1050840"/>
            <a:ext cx="5910376" cy="3940252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2F2F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Google Shape;36;p19"/>
          <p:cNvSpPr/>
          <p:nvPr/>
        </p:nvSpPr>
        <p:spPr bwMode="auto">
          <a:xfrm>
            <a:off x="-1" y="0"/>
            <a:ext cx="191195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</a:defRPr>
            </a:pPr>
            <a:endParaRPr/>
          </a:p>
        </p:txBody>
      </p:sp>
      <p:sp>
        <p:nvSpPr>
          <p:cNvPr id="3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</p:spPr>
        <p:txBody>
          <a:bodyPr lIns="45699" tIns="45699" rIns="45699" bIns="45699" anchor="ctr">
            <a:normAutofit/>
          </a:bodyPr>
          <a:lstStyle/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4" name="Уровень текста 1…"/>
          <p:cNvSpPr txBox="1"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</p:spPr>
        <p:txBody>
          <a:bodyPr lIns="45699" tIns="45699" rIns="45699" bIns="45699">
            <a:normAutofit/>
          </a:bodyPr>
          <a:lstStyle/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1200">
                <a:solidFill>
                  <a:srgbClr val="908E8E"/>
                </a:solidFill>
                <a:latin typeface="Roboto"/>
                <a:ea typeface="Roboto"/>
                <a:cs typeface="Roboto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solidFill>
            <a:srgbClr val="3F3737"/>
          </a:solidFill>
          <a:latin typeface="Raleway SemiBold"/>
          <a:ea typeface="Raleway SemiBold"/>
          <a:cs typeface="Raleway SemiBold"/>
        </a:defRPr>
      </a:lvl1pPr>
      <a:lvl2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solidFill>
            <a:srgbClr val="3F3737"/>
          </a:solidFill>
          <a:latin typeface="Raleway SemiBold"/>
          <a:ea typeface="Raleway SemiBold"/>
          <a:cs typeface="Raleway SemiBold"/>
        </a:defRPr>
      </a:lvl2pPr>
      <a:lvl3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solidFill>
            <a:srgbClr val="3F3737"/>
          </a:solidFill>
          <a:latin typeface="Raleway SemiBold"/>
          <a:ea typeface="Raleway SemiBold"/>
          <a:cs typeface="Raleway SemiBold"/>
        </a:defRPr>
      </a:lvl3pPr>
      <a:lvl4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solidFill>
            <a:srgbClr val="3F3737"/>
          </a:solidFill>
          <a:latin typeface="Raleway SemiBold"/>
          <a:ea typeface="Raleway SemiBold"/>
          <a:cs typeface="Raleway SemiBold"/>
        </a:defRPr>
      </a:lvl4pPr>
      <a:lvl5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solidFill>
            <a:srgbClr val="3F3737"/>
          </a:solidFill>
          <a:latin typeface="Raleway SemiBold"/>
          <a:ea typeface="Raleway SemiBold"/>
          <a:cs typeface="Raleway SemiBold"/>
        </a:defRPr>
      </a:lvl5pPr>
      <a:lvl6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solidFill>
            <a:srgbClr val="3F3737"/>
          </a:solidFill>
          <a:latin typeface="Raleway SemiBold"/>
          <a:ea typeface="Raleway SemiBold"/>
          <a:cs typeface="Raleway SemiBold"/>
        </a:defRPr>
      </a:lvl6pPr>
      <a:lvl7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solidFill>
            <a:srgbClr val="3F3737"/>
          </a:solidFill>
          <a:latin typeface="Raleway SemiBold"/>
          <a:ea typeface="Raleway SemiBold"/>
          <a:cs typeface="Raleway SemiBold"/>
        </a:defRPr>
      </a:lvl7pPr>
      <a:lvl8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solidFill>
            <a:srgbClr val="3F3737"/>
          </a:solidFill>
          <a:latin typeface="Raleway SemiBold"/>
          <a:ea typeface="Raleway SemiBold"/>
          <a:cs typeface="Raleway SemiBold"/>
        </a:defRPr>
      </a:lvl8pPr>
      <a:lvl9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solidFill>
            <a:srgbClr val="3F3737"/>
          </a:solidFill>
          <a:latin typeface="Raleway SemiBold"/>
          <a:ea typeface="Raleway SemiBold"/>
          <a:cs typeface="Raleway SemiBold"/>
        </a:defRPr>
      </a:lvl9pPr>
    </p:titleStyle>
    <p:bodyStyle>
      <a:lvl1pPr marL="457200" marR="0" indent="-406400" algn="l" defTabSz="914400">
        <a:lnSpc>
          <a:spcPct val="90000"/>
        </a:lnSpc>
        <a:spcBef>
          <a:spcPts val="1000"/>
        </a:spcBef>
        <a:spcAft>
          <a:spcPts val="0"/>
        </a:spcAft>
        <a:buClr>
          <a:srgbClr val="3F3737"/>
        </a:buClr>
        <a:buSzPts val="2800"/>
        <a:buFont typeface="Arial"/>
        <a:buChar char="•"/>
        <a:defRPr sz="2800" b="0" i="0" u="none" strike="noStrike" cap="none" spc="0">
          <a:solidFill>
            <a:srgbClr val="3F3737"/>
          </a:solidFill>
          <a:latin typeface="Roboto"/>
          <a:ea typeface="Roboto"/>
          <a:cs typeface="Roboto"/>
        </a:defRPr>
      </a:lvl1pPr>
      <a:lvl2pPr marL="977900" marR="0" indent="-444500" algn="l" defTabSz="914400">
        <a:lnSpc>
          <a:spcPct val="90000"/>
        </a:lnSpc>
        <a:spcBef>
          <a:spcPts val="1000"/>
        </a:spcBef>
        <a:spcAft>
          <a:spcPts val="0"/>
        </a:spcAft>
        <a:buClr>
          <a:srgbClr val="3F3737"/>
        </a:buClr>
        <a:buSzPts val="2800"/>
        <a:buFont typeface="Arial"/>
        <a:buChar char="•"/>
        <a:defRPr sz="2800" b="0" i="0" u="none" strike="noStrike" cap="none" spc="0">
          <a:solidFill>
            <a:srgbClr val="3F3737"/>
          </a:solidFill>
          <a:latin typeface="Roboto"/>
          <a:ea typeface="Roboto"/>
          <a:cs typeface="Roboto"/>
        </a:defRPr>
      </a:lvl2pPr>
      <a:lvl3pPr marL="1513839" marR="0" indent="-497839" algn="l" defTabSz="914400">
        <a:lnSpc>
          <a:spcPct val="90000"/>
        </a:lnSpc>
        <a:spcBef>
          <a:spcPts val="1000"/>
        </a:spcBef>
        <a:spcAft>
          <a:spcPts val="0"/>
        </a:spcAft>
        <a:buClr>
          <a:srgbClr val="3F3737"/>
        </a:buClr>
        <a:buSzPts val="2800"/>
        <a:buFont typeface="Arial"/>
        <a:buChar char="•"/>
        <a:defRPr sz="2800" b="0" i="0" u="none" strike="noStrike" cap="none" spc="0">
          <a:solidFill>
            <a:srgbClr val="3F3737"/>
          </a:solidFill>
          <a:latin typeface="Roboto"/>
          <a:ea typeface="Roboto"/>
          <a:cs typeface="Roboto"/>
        </a:defRPr>
      </a:lvl3pPr>
      <a:lvl4pPr marL="2019300" marR="0" indent="-533400" algn="l" defTabSz="914400">
        <a:lnSpc>
          <a:spcPct val="90000"/>
        </a:lnSpc>
        <a:spcBef>
          <a:spcPts val="1000"/>
        </a:spcBef>
        <a:spcAft>
          <a:spcPts val="0"/>
        </a:spcAft>
        <a:buClr>
          <a:srgbClr val="3F3737"/>
        </a:buClr>
        <a:buSzPts val="2800"/>
        <a:buFont typeface="Arial"/>
        <a:buChar char="•"/>
        <a:defRPr sz="2800" b="0" i="0" u="none" strike="noStrike" cap="none" spc="0">
          <a:solidFill>
            <a:srgbClr val="3F3737"/>
          </a:solidFill>
          <a:latin typeface="Roboto"/>
          <a:ea typeface="Roboto"/>
          <a:cs typeface="Roboto"/>
        </a:defRPr>
      </a:lvl4pPr>
      <a:lvl5pPr marL="2476500" marR="0" indent="-533400" algn="l" defTabSz="914400">
        <a:lnSpc>
          <a:spcPct val="90000"/>
        </a:lnSpc>
        <a:spcBef>
          <a:spcPts val="1000"/>
        </a:spcBef>
        <a:spcAft>
          <a:spcPts val="0"/>
        </a:spcAft>
        <a:buClr>
          <a:srgbClr val="3F3737"/>
        </a:buClr>
        <a:buSzPts val="2800"/>
        <a:buFont typeface="Arial"/>
        <a:buChar char="•"/>
        <a:defRPr sz="2800" b="0" i="0" u="none" strike="noStrike" cap="none" spc="0">
          <a:solidFill>
            <a:srgbClr val="3F3737"/>
          </a:solidFill>
          <a:latin typeface="Roboto"/>
          <a:ea typeface="Roboto"/>
          <a:cs typeface="Roboto"/>
        </a:defRPr>
      </a:lvl5pPr>
      <a:lvl6pPr marL="2933699" marR="0" indent="-533400" algn="l" defTabSz="914400">
        <a:lnSpc>
          <a:spcPct val="90000"/>
        </a:lnSpc>
        <a:spcBef>
          <a:spcPts val="1000"/>
        </a:spcBef>
        <a:spcAft>
          <a:spcPts val="0"/>
        </a:spcAft>
        <a:buClr>
          <a:srgbClr val="3F3737"/>
        </a:buClr>
        <a:buSzPts val="2800"/>
        <a:buFont typeface="Arial"/>
        <a:buChar char="•"/>
        <a:defRPr sz="2800" b="0" i="0" u="none" strike="noStrike" cap="none" spc="0">
          <a:solidFill>
            <a:srgbClr val="3F3737"/>
          </a:solidFill>
          <a:latin typeface="Roboto"/>
          <a:ea typeface="Roboto"/>
          <a:cs typeface="Roboto"/>
        </a:defRPr>
      </a:lvl6pPr>
      <a:lvl7pPr marL="3390900" marR="0" indent="-533400" algn="l" defTabSz="914400">
        <a:lnSpc>
          <a:spcPct val="90000"/>
        </a:lnSpc>
        <a:spcBef>
          <a:spcPts val="1000"/>
        </a:spcBef>
        <a:spcAft>
          <a:spcPts val="0"/>
        </a:spcAft>
        <a:buClr>
          <a:srgbClr val="3F3737"/>
        </a:buClr>
        <a:buSzPts val="2800"/>
        <a:buFont typeface="Arial"/>
        <a:buChar char="•"/>
        <a:defRPr sz="2800" b="0" i="0" u="none" strike="noStrike" cap="none" spc="0">
          <a:solidFill>
            <a:srgbClr val="3F3737"/>
          </a:solidFill>
          <a:latin typeface="Roboto"/>
          <a:ea typeface="Roboto"/>
          <a:cs typeface="Roboto"/>
        </a:defRPr>
      </a:lvl7pPr>
      <a:lvl8pPr marL="3848100" marR="0" indent="-533400" algn="l" defTabSz="914400">
        <a:lnSpc>
          <a:spcPct val="90000"/>
        </a:lnSpc>
        <a:spcBef>
          <a:spcPts val="1000"/>
        </a:spcBef>
        <a:spcAft>
          <a:spcPts val="0"/>
        </a:spcAft>
        <a:buClr>
          <a:srgbClr val="3F3737"/>
        </a:buClr>
        <a:buSzPts val="2800"/>
        <a:buFont typeface="Arial"/>
        <a:buChar char="•"/>
        <a:defRPr sz="2800" b="0" i="0" u="none" strike="noStrike" cap="none" spc="0">
          <a:solidFill>
            <a:srgbClr val="3F3737"/>
          </a:solidFill>
          <a:latin typeface="Roboto"/>
          <a:ea typeface="Roboto"/>
          <a:cs typeface="Roboto"/>
        </a:defRPr>
      </a:lvl8pPr>
      <a:lvl9pPr marL="4305300" marR="0" indent="-533400" algn="l" defTabSz="914400">
        <a:lnSpc>
          <a:spcPct val="90000"/>
        </a:lnSpc>
        <a:spcBef>
          <a:spcPts val="1000"/>
        </a:spcBef>
        <a:spcAft>
          <a:spcPts val="0"/>
        </a:spcAft>
        <a:buClr>
          <a:srgbClr val="3F3737"/>
        </a:buClr>
        <a:buSzPts val="2800"/>
        <a:buFont typeface="Arial"/>
        <a:buChar char="•"/>
        <a:defRPr sz="2800" b="0" i="0" u="none" strike="noStrike" cap="none" spc="0">
          <a:solidFill>
            <a:srgbClr val="3F3737"/>
          </a:solidFill>
          <a:latin typeface="Roboto"/>
          <a:ea typeface="Roboto"/>
          <a:cs typeface="Roboto"/>
        </a:defRPr>
      </a:lvl9pPr>
    </p:bodyStyle>
    <p:otherStyle>
      <a:lvl1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2pPr>
      <a:lvl3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5pPr>
      <a:lvl6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6pPr>
      <a:lvl7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7pPr>
      <a:lvl8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5" Type="http://schemas.openxmlformats.org/officeDocument/2006/relationships/image" Target="../media/image16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3" name="Google Shape;114;p1"/>
          <p:cNvSpPr txBox="1">
            <a:spLocks noGrp="1"/>
          </p:cNvSpPr>
          <p:nvPr>
            <p:ph type="ctrTitle"/>
          </p:nvPr>
        </p:nvSpPr>
        <p:spPr bwMode="auto">
          <a:xfrm>
            <a:off x="725974" y="1261825"/>
            <a:ext cx="8929200" cy="17466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>
              <a:defRPr/>
            </a:pPr>
            <a:r>
              <a:rPr/>
              <a:t>Дилер</a:t>
            </a:r>
            <a:endParaRPr/>
          </a:p>
        </p:txBody>
      </p:sp>
      <p:sp>
        <p:nvSpPr>
          <p:cNvPr id="174" name="Google Shape;115;p1"/>
          <p:cNvSpPr txBox="1">
            <a:spLocks noGrp="1"/>
          </p:cNvSpPr>
          <p:nvPr>
            <p:ph type="subTitle" sz="quarter" idx="1"/>
          </p:nvPr>
        </p:nvSpPr>
        <p:spPr bwMode="auto"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</a:lvl1pPr>
          </a:lstStyle>
          <a:p>
            <a:pPr>
              <a:defRPr/>
            </a:pPr>
            <a:r>
              <a:rPr/>
              <a:t>Технологии. Сервис. Экономика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3" name="Google Shape;193;g2dc8b48a0aa_0_56"/>
          <p:cNvSpPr txBox="1">
            <a:spLocks noGrp="1"/>
          </p:cNvSpPr>
          <p:nvPr>
            <p:ph type="title"/>
          </p:nvPr>
        </p:nvSpPr>
        <p:spPr bwMode="auto">
          <a:xfrm>
            <a:off x="838200" y="315248"/>
            <a:ext cx="8655000" cy="132570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Маркетинг</a:t>
            </a:r>
            <a:endParaRPr/>
          </a:p>
        </p:txBody>
      </p:sp>
      <p:sp>
        <p:nvSpPr>
          <p:cNvPr id="224" name="Google Shape;194;g2dc8b48a0aa_0_56"/>
          <p:cNvSpPr txBox="1">
            <a:spLocks noGrp="1"/>
          </p:cNvSpPr>
          <p:nvPr>
            <p:ph type="body" idx="1"/>
          </p:nvPr>
        </p:nvSpPr>
        <p:spPr bwMode="auto">
          <a:xfrm>
            <a:off x="427608" y="1468490"/>
            <a:ext cx="11336784" cy="4417406"/>
          </a:xfrm>
          <a:prstGeom prst="rect">
            <a:avLst/>
          </a:prstGeom>
        </p:spPr>
        <p:txBody>
          <a:bodyPr/>
          <a:lstStyle/>
          <a:p>
            <a:pPr marL="914400" indent="-342900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2200"/>
              <a:buFont typeface="Arial"/>
              <a:buChar char="●"/>
              <a:defRPr sz="2200">
                <a:solidFill>
                  <a:srgbClr val="4C4C4C"/>
                </a:solidFill>
              </a:defRPr>
            </a:pPr>
            <a:r>
              <a:rPr/>
              <a:t>Партнерская программа (публикация в разделе Дилеры на сайте Ижица, публикация информации об оборудовании Ижица на сайте дилера)</a:t>
            </a:r>
            <a:endParaRPr sz="1800"/>
          </a:p>
          <a:p>
            <a:pPr marL="914400" indent="-342900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2200"/>
              <a:buFont typeface="Arial"/>
              <a:buChar char="●"/>
              <a:defRPr sz="2200">
                <a:solidFill>
                  <a:srgbClr val="4C4C4C"/>
                </a:solidFill>
              </a:defRPr>
            </a:pPr>
            <a:r>
              <a:rPr/>
              <a:t>Маркетинговые мероприятия со стороны Ижица для продвижения бренда (семинары, выставки и пр.) </a:t>
            </a:r>
            <a:endParaRPr sz="1800"/>
          </a:p>
          <a:p>
            <a:pPr marL="914400" indent="-342900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2200"/>
              <a:buFont typeface="Arial"/>
              <a:buChar char="●"/>
              <a:defRPr sz="2200">
                <a:solidFill>
                  <a:srgbClr val="4C4C4C"/>
                </a:solidFill>
              </a:defRPr>
            </a:pPr>
            <a:r>
              <a:rPr/>
              <a:t>Материалы для помощи в продажах (чек-листы, презентации, youtube-канал)</a:t>
            </a:r>
            <a:endParaRPr sz="1800"/>
          </a:p>
          <a:p>
            <a:pPr marL="914400" indent="-342900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2200"/>
              <a:buFont typeface="Arial"/>
              <a:buChar char="●"/>
              <a:defRPr sz="2200">
                <a:solidFill>
                  <a:srgbClr val="4C4C4C"/>
                </a:solidFill>
              </a:defRPr>
            </a:pPr>
            <a:r>
              <a:rPr/>
              <a:t>Скидки и рассрочка на оборудование для шоу-рума дилера</a:t>
            </a:r>
            <a:endParaRPr sz="1800"/>
          </a:p>
          <a:p>
            <a:pPr marL="914400" indent="-342900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2200"/>
              <a:buFont typeface="Arial"/>
              <a:buChar char="●"/>
              <a:defRPr sz="2200">
                <a:solidFill>
                  <a:srgbClr val="4C4C4C"/>
                </a:solidFill>
              </a:defRPr>
            </a:pPr>
            <a:r>
              <a:rPr/>
              <a:t>Референс объекты</a:t>
            </a:r>
            <a:endParaRPr sz="1800"/>
          </a:p>
          <a:p>
            <a:pPr marL="914400" indent="-342900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2200"/>
              <a:buFont typeface="Arial"/>
              <a:buChar char="●"/>
              <a:defRPr sz="2200">
                <a:solidFill>
                  <a:srgbClr val="4C4C4C"/>
                </a:solidFill>
              </a:defRPr>
            </a:pPr>
            <a:r>
              <a:rPr/>
              <a:t>Проектирование цехов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6" name="Google Shape;201;p3"/>
          <p:cNvSpPr txBox="1">
            <a:spLocks noGrp="1"/>
          </p:cNvSpPr>
          <p:nvPr>
            <p:ph type="title"/>
          </p:nvPr>
        </p:nvSpPr>
        <p:spPr bwMode="auto">
          <a:xfrm>
            <a:off x="838198" y="315248"/>
            <a:ext cx="8654937" cy="132556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Дилер:</a:t>
            </a:r>
            <a:endParaRPr/>
          </a:p>
        </p:txBody>
      </p:sp>
      <p:sp>
        <p:nvSpPr>
          <p:cNvPr id="227" name="Google Shape;202;p3"/>
          <p:cNvSpPr txBox="1">
            <a:spLocks noGrp="1"/>
          </p:cNvSpPr>
          <p:nvPr>
            <p:ph type="body" idx="1"/>
          </p:nvPr>
        </p:nvSpPr>
        <p:spPr bwMode="auto">
          <a:xfrm>
            <a:off x="957574" y="1408000"/>
            <a:ext cx="8042100" cy="4210800"/>
          </a:xfrm>
          <a:prstGeom prst="rect">
            <a:avLst/>
          </a:prstGeom>
        </p:spPr>
        <p:txBody>
          <a:bodyPr/>
          <a:lstStyle/>
          <a:p>
            <a:pPr marL="457200" indent="-336550">
              <a:lnSpc>
                <a:spcPct val="114999"/>
              </a:lnSpc>
              <a:spcBef>
                <a:spcPts val="0"/>
              </a:spcBef>
              <a:buClr>
                <a:srgbClr val="434343"/>
              </a:buClr>
              <a:buSzPts val="1700"/>
              <a:buFont typeface="Arial"/>
              <a:buChar char="●"/>
              <a:defRPr sz="1700">
                <a:solidFill>
                  <a:srgbClr val="434343"/>
                </a:solidFill>
              </a:defRPr>
            </a:pPr>
            <a:r>
              <a:rPr/>
              <a:t>Выделяет</a:t>
            </a:r>
            <a:r>
              <a:rPr b="1"/>
              <a:t> ответственного представителя</a:t>
            </a:r>
            <a:r>
              <a:rPr/>
              <a:t> для контакта с </a:t>
            </a:r>
            <a:r>
              <a:rPr sz="1800"/>
              <a:t>Ижица</a:t>
            </a:r>
            <a:r>
              <a:rPr/>
              <a:t> для оперативного решения рабочих вопросов</a:t>
            </a:r>
            <a:endParaRPr/>
          </a:p>
          <a:p>
            <a:pPr marL="457200" indent="-336550">
              <a:lnSpc>
                <a:spcPct val="114999"/>
              </a:lnSpc>
              <a:spcBef>
                <a:spcPts val="0"/>
              </a:spcBef>
              <a:buClr>
                <a:srgbClr val="434343"/>
              </a:buClr>
              <a:buSzPts val="1700"/>
              <a:buFont typeface="Arial"/>
              <a:buChar char="●"/>
              <a:defRPr sz="1700">
                <a:solidFill>
                  <a:srgbClr val="434343"/>
                </a:solidFill>
              </a:defRPr>
            </a:pPr>
            <a:r>
              <a:rPr/>
              <a:t>Проводит </a:t>
            </a:r>
            <a:r>
              <a:rPr b="1"/>
              <a:t>практические семинары </a:t>
            </a:r>
            <a:r>
              <a:rPr/>
              <a:t>на своей территории с целью популяризации бренда </a:t>
            </a:r>
            <a:r>
              <a:rPr sz="1800"/>
              <a:t>Ижица</a:t>
            </a:r>
            <a:r>
              <a:rPr/>
              <a:t> и дальнейшей продажи оборудования</a:t>
            </a:r>
            <a:endParaRPr/>
          </a:p>
          <a:p>
            <a:pPr marL="457200" indent="-342900">
              <a:lnSpc>
                <a:spcPct val="114999"/>
              </a:lnSpc>
              <a:spcBef>
                <a:spcPts val="0"/>
              </a:spcBef>
              <a:buClr>
                <a:srgbClr val="434343"/>
              </a:buClr>
              <a:buSzPts val="1700"/>
              <a:buFont typeface="Arial"/>
              <a:buChar char="●"/>
              <a:defRPr sz="1700">
                <a:solidFill>
                  <a:srgbClr val="434343"/>
                </a:solidFill>
              </a:defRPr>
            </a:pPr>
            <a:r>
              <a:rPr/>
              <a:t>Предлагает оборудование </a:t>
            </a:r>
            <a:r>
              <a:rPr sz="1800"/>
              <a:t>Ижица</a:t>
            </a:r>
            <a:r>
              <a:rPr/>
              <a:t> по своей </a:t>
            </a:r>
            <a:r>
              <a:rPr b="1"/>
              <a:t>базе клиентов</a:t>
            </a:r>
            <a:r>
              <a:rPr/>
              <a:t>,</a:t>
            </a:r>
            <a:r>
              <a:rPr sz="1600">
                <a:latin typeface="Roboto Light"/>
                <a:ea typeface="Roboto Light"/>
                <a:cs typeface="Roboto Light"/>
              </a:rPr>
              <a:t> </a:t>
            </a:r>
            <a:r>
              <a:rPr sz="1600"/>
              <a:t>ставит оборудование в проекты и доносит до клиента преимущества </a:t>
            </a:r>
            <a:r>
              <a:rPr sz="1800"/>
              <a:t>Ижица</a:t>
            </a:r>
            <a:r>
              <a:rPr sz="1600"/>
              <a:t> по сравнению с другими термокамерами</a:t>
            </a:r>
            <a:endParaRPr/>
          </a:p>
          <a:p>
            <a:pPr marL="457200" indent="-325693">
              <a:lnSpc>
                <a:spcPct val="114999"/>
              </a:lnSpc>
              <a:spcBef>
                <a:spcPts val="0"/>
              </a:spcBef>
              <a:buClr>
                <a:srgbClr val="434343"/>
              </a:buClr>
              <a:buSzPts val="1500"/>
              <a:buFont typeface="Arial"/>
              <a:buChar char="●"/>
              <a:defRPr sz="1500">
                <a:solidFill>
                  <a:srgbClr val="434343"/>
                </a:solidFill>
              </a:defRPr>
            </a:pPr>
            <a:r>
              <a:rPr/>
              <a:t>Использует </a:t>
            </a:r>
            <a:r>
              <a:rPr b="1"/>
              <a:t>свои соцсети</a:t>
            </a:r>
            <a:r>
              <a:rPr/>
              <a:t> и доступные средства продвижения в интернете для продвижения бренда и привлечения новой аудитории к своей компании</a:t>
            </a:r>
            <a:endParaRPr/>
          </a:p>
        </p:txBody>
      </p:sp>
      <p:sp>
        <p:nvSpPr>
          <p:cNvPr id="228" name="Google Shape;203;p3"/>
          <p:cNvSpPr txBox="1"/>
          <p:nvPr/>
        </p:nvSpPr>
        <p:spPr bwMode="auto">
          <a:xfrm>
            <a:off x="883924" y="4192099"/>
            <a:ext cx="9124551" cy="829200"/>
          </a:xfrm>
          <a:prstGeom prst="rect">
            <a:avLst/>
          </a:prstGeom>
          <a:ln w="12700">
            <a:miter lim="400000"/>
          </a:ln>
        </p:spPr>
        <p:txBody>
          <a:bodyPr lIns="45699" tIns="45699" rIns="45699" bIns="45699" anchor="ctr">
            <a:normAutofit/>
          </a:bodyPr>
          <a:lstStyle>
            <a:lvl1pPr>
              <a:lnSpc>
                <a:spcPct val="90000"/>
              </a:lnSpc>
              <a:defRPr sz="2500">
                <a:latin typeface="Raleway SemiBold"/>
                <a:ea typeface="Raleway SemiBold"/>
                <a:cs typeface="Raleway SemiBold"/>
              </a:defRPr>
            </a:lvl1pPr>
          </a:lstStyle>
          <a:p>
            <a:pPr>
              <a:defRPr/>
            </a:pPr>
            <a:r>
              <a:rPr/>
              <a:t>Эффект от активностей</a:t>
            </a:r>
            <a:endParaRPr/>
          </a:p>
        </p:txBody>
      </p:sp>
      <p:sp>
        <p:nvSpPr>
          <p:cNvPr id="229" name="Google Shape;204;p3"/>
          <p:cNvSpPr txBox="1"/>
          <p:nvPr/>
        </p:nvSpPr>
        <p:spPr bwMode="auto">
          <a:xfrm>
            <a:off x="883924" y="4960849"/>
            <a:ext cx="9533151" cy="1478401"/>
          </a:xfrm>
          <a:prstGeom prst="rect">
            <a:avLst/>
          </a:prstGeom>
          <a:ln w="12700">
            <a:miter lim="400000"/>
          </a:ln>
        </p:spPr>
        <p:txBody>
          <a:bodyPr lIns="45699" tIns="45699" rIns="45699" bIns="45699">
            <a:normAutofit/>
          </a:bodyPr>
          <a:lstStyle/>
          <a:p>
            <a:pPr marL="539999" indent="-377948">
              <a:lnSpc>
                <a:spcPct val="114999"/>
              </a:lnSpc>
              <a:buClr>
                <a:srgbClr val="434343"/>
              </a:buClr>
              <a:buSzPts val="1700"/>
              <a:buFont typeface="Arial"/>
              <a:buChar char="●"/>
              <a:defRPr sz="1700">
                <a:solidFill>
                  <a:srgbClr val="434343"/>
                </a:solidFill>
                <a:latin typeface="Roboto"/>
                <a:ea typeface="Roboto"/>
                <a:cs typeface="Roboto"/>
              </a:defRPr>
            </a:pPr>
            <a:r>
              <a:rPr/>
              <a:t>Тестовые копчения (мастер-классы) +20% к продажам*</a:t>
            </a:r>
            <a:endParaRPr/>
          </a:p>
          <a:p>
            <a:pPr marL="539999" indent="-377948">
              <a:lnSpc>
                <a:spcPct val="114999"/>
              </a:lnSpc>
              <a:buClr>
                <a:srgbClr val="434343"/>
              </a:buClr>
              <a:buSzPts val="1700"/>
              <a:buFont typeface="Arial"/>
              <a:buChar char="●"/>
              <a:defRPr sz="1700">
                <a:solidFill>
                  <a:srgbClr val="434343"/>
                </a:solidFill>
                <a:latin typeface="Roboto"/>
                <a:ea typeface="Roboto"/>
                <a:cs typeface="Roboto"/>
              </a:defRPr>
            </a:pPr>
            <a:r>
              <a:rPr/>
              <a:t>Интервью в сс (истории успеха) +20% к продажам*</a:t>
            </a:r>
            <a:endParaRPr/>
          </a:p>
          <a:p>
            <a:pPr marL="539999" indent="-377948">
              <a:lnSpc>
                <a:spcPct val="114999"/>
              </a:lnSpc>
              <a:buClr>
                <a:srgbClr val="434343"/>
              </a:buClr>
              <a:buSzPts val="1700"/>
              <a:buFont typeface="Arial"/>
              <a:buChar char="●"/>
              <a:defRPr sz="1700">
                <a:solidFill>
                  <a:srgbClr val="434343"/>
                </a:solidFill>
                <a:latin typeface="Roboto"/>
                <a:ea typeface="Roboto"/>
                <a:cs typeface="Roboto"/>
              </a:defRPr>
            </a:pPr>
            <a:r>
              <a:rPr/>
              <a:t>Практические семинары (группа) +40%  к продажам*</a:t>
            </a:r>
            <a:endParaRPr/>
          </a:p>
          <a:p>
            <a:pPr marL="539999" indent="-377948">
              <a:lnSpc>
                <a:spcPct val="114999"/>
              </a:lnSpc>
              <a:buClr>
                <a:srgbClr val="434343"/>
              </a:buClr>
              <a:buSzPts val="1700"/>
              <a:buFont typeface="Arial"/>
              <a:buChar char="●"/>
              <a:defRPr sz="1700">
                <a:solidFill>
                  <a:srgbClr val="434343"/>
                </a:solidFill>
                <a:latin typeface="Roboto"/>
                <a:ea typeface="Roboto"/>
                <a:cs typeface="Roboto"/>
              </a:defRPr>
            </a:pPr>
            <a:r>
              <a:rPr/>
              <a:t>ПНР+отработка технологии от производителя +30%  к продажам*</a:t>
            </a:r>
            <a:endParaRPr/>
          </a:p>
        </p:txBody>
      </p:sp>
      <p:sp>
        <p:nvSpPr>
          <p:cNvPr id="230" name="Google Shape;205;p3"/>
          <p:cNvSpPr txBox="1"/>
          <p:nvPr/>
        </p:nvSpPr>
        <p:spPr bwMode="auto">
          <a:xfrm>
            <a:off x="3018674" y="6424974"/>
            <a:ext cx="9060051" cy="371101"/>
          </a:xfrm>
          <a:prstGeom prst="rect">
            <a:avLst/>
          </a:prstGeom>
          <a:ln w="12700">
            <a:miter lim="400000"/>
          </a:ln>
        </p:spPr>
        <p:txBody>
          <a:bodyPr lIns="45699" tIns="45699" rIns="45699" bIns="45699">
            <a:normAutofit/>
          </a:bodyPr>
          <a:lstStyle>
            <a:lvl1pPr algn="r">
              <a:lnSpc>
                <a:spcPct val="90000"/>
              </a:lnSpc>
              <a:defRPr i="1">
                <a:latin typeface="Roboto"/>
                <a:ea typeface="Roboto"/>
                <a:cs typeface="Roboto"/>
              </a:defRPr>
            </a:lvl1pPr>
          </a:lstStyle>
          <a:p>
            <a:pPr>
              <a:defRPr/>
            </a:pPr>
            <a:r>
              <a:rPr/>
              <a:t>*продажи - среднеквартальный показатель продаж дилера в отсутствие указанных активностей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2" name="Google Shape;210;p7"/>
          <p:cNvSpPr txBox="1">
            <a:spLocks noGrp="1"/>
          </p:cNvSpPr>
          <p:nvPr>
            <p:ph type="title" idx="4294967295"/>
          </p:nvPr>
        </p:nvSpPr>
        <p:spPr bwMode="auto">
          <a:xfrm>
            <a:off x="725977" y="-6"/>
            <a:ext cx="9814502" cy="1470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Чек-лист дилера </a:t>
            </a:r>
            <a:endParaRPr/>
          </a:p>
        </p:txBody>
      </p:sp>
      <p:sp>
        <p:nvSpPr>
          <p:cNvPr id="233" name="Google Shape;211;p7"/>
          <p:cNvSpPr txBox="1">
            <a:spLocks noGrp="1"/>
          </p:cNvSpPr>
          <p:nvPr>
            <p:ph type="body" idx="4294967295"/>
          </p:nvPr>
        </p:nvSpPr>
        <p:spPr bwMode="auto">
          <a:xfrm>
            <a:off x="725975" y="1252225"/>
            <a:ext cx="11258100" cy="484500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indent="-400050">
              <a:lnSpc>
                <a:spcPct val="103499"/>
              </a:lnSpc>
              <a:spcBef>
                <a:spcPts val="0"/>
              </a:spcBef>
              <a:buSzPts val="2000"/>
              <a:defRPr sz="2000"/>
            </a:pPr>
            <a:r>
              <a:rPr/>
              <a:t>Обучение сотрудников - знание модельного ряда Ижица</a:t>
            </a:r>
            <a:br>
              <a:rPr/>
            </a:br>
            <a:r>
              <a:rPr sz="1300"/>
              <a:t>отдел продаж</a:t>
            </a:r>
            <a:br>
              <a:rPr sz="1300"/>
            </a:br>
            <a:r>
              <a:rPr sz="1300"/>
              <a:t>технический сервис</a:t>
            </a:r>
            <a:br>
              <a:rPr sz="1300"/>
            </a:br>
            <a:r>
              <a:rPr sz="1300"/>
              <a:t>технологи</a:t>
            </a:r>
            <a:endParaRPr sz="2500"/>
          </a:p>
          <a:p>
            <a:pPr indent="-400050">
              <a:lnSpc>
                <a:spcPct val="103499"/>
              </a:lnSpc>
              <a:spcBef>
                <a:spcPts val="0"/>
              </a:spcBef>
              <a:buSzPts val="1500"/>
              <a:defRPr sz="1500"/>
            </a:pPr>
            <a:endParaRPr sz="2500"/>
          </a:p>
          <a:p>
            <a:pPr indent="-355600">
              <a:lnSpc>
                <a:spcPct val="103499"/>
              </a:lnSpc>
              <a:spcBef>
                <a:spcPts val="0"/>
              </a:spcBef>
              <a:buSzPts val="2000"/>
              <a:buChar char="●"/>
              <a:defRPr sz="2000"/>
            </a:pPr>
            <a:r>
              <a:rPr/>
              <a:t>Размещение информации на сайте дилера</a:t>
            </a:r>
            <a:endParaRPr sz="2500"/>
          </a:p>
          <a:p>
            <a:pPr indent="-355600">
              <a:lnSpc>
                <a:spcPct val="103499"/>
              </a:lnSpc>
              <a:spcBef>
                <a:spcPts val="0"/>
              </a:spcBef>
              <a:buSzPts val="2200"/>
              <a:buChar char="●"/>
              <a:defRPr sz="2200"/>
            </a:pPr>
            <a:endParaRPr sz="2500"/>
          </a:p>
          <a:p>
            <a:pPr indent="-355600">
              <a:lnSpc>
                <a:spcPct val="103499"/>
              </a:lnSpc>
              <a:spcBef>
                <a:spcPts val="0"/>
              </a:spcBef>
              <a:buSzPts val="2000"/>
              <a:buChar char="●"/>
              <a:defRPr sz="2000"/>
            </a:pPr>
            <a:r>
              <a:rPr/>
              <a:t>Бронь клиента, защита сделки</a:t>
            </a:r>
            <a:endParaRPr sz="2500"/>
          </a:p>
          <a:p>
            <a:pPr indent="-355600">
              <a:lnSpc>
                <a:spcPct val="103499"/>
              </a:lnSpc>
              <a:spcBef>
                <a:spcPts val="0"/>
              </a:spcBef>
              <a:buSzPts val="2200"/>
              <a:buChar char="●"/>
              <a:defRPr sz="2200"/>
            </a:pPr>
            <a:endParaRPr sz="2500"/>
          </a:p>
          <a:p>
            <a:pPr indent="-355600">
              <a:lnSpc>
                <a:spcPct val="103499"/>
              </a:lnSpc>
              <a:spcBef>
                <a:spcPts val="0"/>
              </a:spcBef>
              <a:buSzPts val="2000"/>
              <a:buChar char="●"/>
              <a:defRPr sz="2000"/>
            </a:pPr>
            <a:r>
              <a:rPr/>
              <a:t>Внешние каналы продвижения </a:t>
            </a:r>
            <a:endParaRPr sz="2200"/>
          </a:p>
          <a:p>
            <a:pPr marL="0" indent="457200">
              <a:lnSpc>
                <a:spcPct val="103499"/>
              </a:lnSpc>
              <a:spcBef>
                <a:spcPts val="0"/>
              </a:spcBef>
              <a:buSzTx/>
              <a:buNone/>
              <a:defRPr sz="1300"/>
            </a:pPr>
            <a:r>
              <a:rPr/>
              <a:t>SMM (посты, истории, статьи, иное)</a:t>
            </a:r>
            <a:br>
              <a:rPr/>
            </a:br>
            <a:r>
              <a:rPr/>
              <a:t>демонстрационные мероприятия</a:t>
            </a:r>
            <a:endParaRPr sz="2500"/>
          </a:p>
          <a:p>
            <a:pPr marL="0" indent="457200">
              <a:lnSpc>
                <a:spcPct val="103499"/>
              </a:lnSpc>
              <a:spcBef>
                <a:spcPts val="0"/>
              </a:spcBef>
              <a:buSzTx/>
              <a:buNone/>
              <a:defRPr sz="1500"/>
            </a:pPr>
            <a:endParaRPr sz="2500"/>
          </a:p>
          <a:p>
            <a:pPr indent="-355600">
              <a:lnSpc>
                <a:spcPct val="103499"/>
              </a:lnSpc>
              <a:spcBef>
                <a:spcPts val="0"/>
              </a:spcBef>
              <a:buSzPts val="2000"/>
              <a:buChar char="●"/>
              <a:defRPr sz="2000"/>
            </a:pPr>
            <a:r>
              <a:rPr/>
              <a:t>Рассылки по собственной базе</a:t>
            </a:r>
            <a:endParaRPr sz="2500"/>
          </a:p>
          <a:p>
            <a:pPr indent="-355600">
              <a:lnSpc>
                <a:spcPct val="103499"/>
              </a:lnSpc>
              <a:spcBef>
                <a:spcPts val="0"/>
              </a:spcBef>
              <a:buSzPts val="2200"/>
              <a:buChar char="●"/>
              <a:defRPr sz="2200"/>
            </a:pPr>
            <a:endParaRPr sz="2500"/>
          </a:p>
          <a:p>
            <a:pPr indent="-355600">
              <a:lnSpc>
                <a:spcPct val="103499"/>
              </a:lnSpc>
              <a:spcBef>
                <a:spcPts val="0"/>
              </a:spcBef>
              <a:buSzPts val="2000"/>
              <a:buChar char="●"/>
              <a:defRPr sz="2000"/>
            </a:pPr>
            <a:r>
              <a:rPr/>
              <a:t>Готовность подписать объемное соглашение </a:t>
            </a:r>
            <a:br>
              <a:rPr/>
            </a:br>
            <a:r>
              <a:rPr sz="1300"/>
              <a:t>(для получения дополнительной скидки)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6" name="Google Shape;120;g294f262d86e_0_0"/>
          <p:cNvSpPr txBox="1">
            <a:spLocks noGrp="1"/>
          </p:cNvSpPr>
          <p:nvPr>
            <p:ph type="title"/>
          </p:nvPr>
        </p:nvSpPr>
        <p:spPr bwMode="auto">
          <a:xfrm>
            <a:off x="838200" y="315248"/>
            <a:ext cx="8655000" cy="132570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Ижица</a:t>
            </a:r>
            <a:endParaRPr/>
          </a:p>
        </p:txBody>
      </p:sp>
      <p:sp>
        <p:nvSpPr>
          <p:cNvPr id="177" name="Google Shape;121;g294f262d86e_0_0"/>
          <p:cNvSpPr txBox="1">
            <a:spLocks noGrp="1"/>
          </p:cNvSpPr>
          <p:nvPr>
            <p:ph type="body" sz="quarter" idx="1"/>
          </p:nvPr>
        </p:nvSpPr>
        <p:spPr bwMode="auto">
          <a:xfrm>
            <a:off x="957575" y="1523149"/>
            <a:ext cx="8042100" cy="726901"/>
          </a:xfrm>
          <a:prstGeom prst="rect">
            <a:avLst/>
          </a:prstGeom>
        </p:spPr>
        <p:txBody>
          <a:bodyPr/>
          <a:lstStyle>
            <a:lvl1pPr marL="0">
              <a:lnSpc>
                <a:spcPct val="114999"/>
              </a:lnSpc>
              <a:spcBef>
                <a:spcPts val="0"/>
              </a:spcBef>
              <a:defRPr sz="180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r>
              <a:rPr/>
              <a:t>Виды оборудования</a:t>
            </a:r>
            <a:endParaRPr/>
          </a:p>
        </p:txBody>
      </p:sp>
      <p:sp>
        <p:nvSpPr>
          <p:cNvPr id="178" name="Google Shape;122;g294f262d86e_0_0"/>
          <p:cNvSpPr txBox="1"/>
          <p:nvPr/>
        </p:nvSpPr>
        <p:spPr bwMode="auto">
          <a:xfrm>
            <a:off x="626499" y="5506675"/>
            <a:ext cx="2657750" cy="885601"/>
          </a:xfrm>
          <a:prstGeom prst="rect">
            <a:avLst/>
          </a:prstGeom>
          <a:ln w="12700">
            <a:miter lim="400000"/>
          </a:ln>
        </p:spPr>
        <p:txBody>
          <a:bodyPr lIns="45699" tIns="45699" rIns="45699" bIns="45699" anchor="ctr">
            <a:normAutofit/>
          </a:bodyPr>
          <a:lstStyle>
            <a:lvl1pPr algn="ctr">
              <a:lnSpc>
                <a:spcPct val="90000"/>
              </a:lnSpc>
              <a:defRPr sz="1800">
                <a:latin typeface="Raleway SemiBold"/>
                <a:ea typeface="Raleway SemiBold"/>
                <a:cs typeface="Raleway SemiBold"/>
              </a:defRPr>
            </a:lvl1pPr>
          </a:lstStyle>
          <a:p>
            <a:pPr>
              <a:defRPr/>
            </a:pPr>
            <a:r>
              <a:rPr/>
              <a:t>Камеры электростатического копчения</a:t>
            </a:r>
            <a:endParaRPr/>
          </a:p>
        </p:txBody>
      </p:sp>
      <p:sp>
        <p:nvSpPr>
          <p:cNvPr id="179" name="Google Shape;123;g294f262d86e_0_0"/>
          <p:cNvSpPr txBox="1"/>
          <p:nvPr/>
        </p:nvSpPr>
        <p:spPr bwMode="auto">
          <a:xfrm>
            <a:off x="3267649" y="5506699"/>
            <a:ext cx="2657750" cy="885601"/>
          </a:xfrm>
          <a:prstGeom prst="rect">
            <a:avLst/>
          </a:prstGeom>
          <a:ln w="12700">
            <a:miter lim="400000"/>
          </a:ln>
        </p:spPr>
        <p:txBody>
          <a:bodyPr lIns="45699" tIns="45699" rIns="45699" bIns="45699" anchor="ctr">
            <a:normAutofit/>
          </a:bodyPr>
          <a:lstStyle>
            <a:lvl1pPr algn="ctr">
              <a:lnSpc>
                <a:spcPct val="90000"/>
              </a:lnSpc>
              <a:defRPr sz="1800">
                <a:latin typeface="Raleway SemiBold"/>
                <a:ea typeface="Raleway SemiBold"/>
                <a:cs typeface="Raleway SemiBold"/>
              </a:defRPr>
            </a:lvl1pPr>
          </a:lstStyle>
          <a:p>
            <a:pPr>
              <a:defRPr/>
            </a:pPr>
            <a:r>
              <a:rPr/>
              <a:t>Универсальные термокамеры</a:t>
            </a:r>
            <a:endParaRPr/>
          </a:p>
        </p:txBody>
      </p:sp>
      <p:sp>
        <p:nvSpPr>
          <p:cNvPr id="180" name="Google Shape;124;g294f262d86e_0_0"/>
          <p:cNvSpPr txBox="1"/>
          <p:nvPr/>
        </p:nvSpPr>
        <p:spPr bwMode="auto">
          <a:xfrm>
            <a:off x="6194362" y="5506699"/>
            <a:ext cx="2657750" cy="885601"/>
          </a:xfrm>
          <a:prstGeom prst="rect">
            <a:avLst/>
          </a:prstGeom>
          <a:ln w="12700">
            <a:miter lim="400000"/>
          </a:ln>
        </p:spPr>
        <p:txBody>
          <a:bodyPr lIns="45699" tIns="45699" rIns="45699" bIns="45699" anchor="ctr">
            <a:normAutofit/>
          </a:bodyPr>
          <a:lstStyle>
            <a:lvl1pPr algn="ctr">
              <a:lnSpc>
                <a:spcPct val="90000"/>
              </a:lnSpc>
              <a:defRPr sz="1800">
                <a:latin typeface="Raleway SemiBold"/>
                <a:ea typeface="Raleway SemiBold"/>
                <a:cs typeface="Raleway SemiBold"/>
              </a:defRPr>
            </a:lvl1pPr>
          </a:lstStyle>
          <a:p>
            <a:pPr>
              <a:defRPr/>
            </a:pPr>
            <a:r>
              <a:rPr/>
              <a:t>Сушильно-вялочное оборудование</a:t>
            </a:r>
            <a:endParaRPr/>
          </a:p>
        </p:txBody>
      </p:sp>
      <p:sp>
        <p:nvSpPr>
          <p:cNvPr id="181" name="Google Shape;125;g294f262d86e_0_0"/>
          <p:cNvSpPr txBox="1"/>
          <p:nvPr/>
        </p:nvSpPr>
        <p:spPr bwMode="auto">
          <a:xfrm>
            <a:off x="9167100" y="5506675"/>
            <a:ext cx="2657750" cy="885601"/>
          </a:xfrm>
          <a:prstGeom prst="rect">
            <a:avLst/>
          </a:prstGeom>
          <a:ln w="12700">
            <a:miter lim="400000"/>
          </a:ln>
        </p:spPr>
        <p:txBody>
          <a:bodyPr lIns="45699" tIns="45699" rIns="45699" bIns="45699" anchor="ctr">
            <a:normAutofit/>
          </a:bodyPr>
          <a:lstStyle>
            <a:lvl1pPr algn="ctr">
              <a:lnSpc>
                <a:spcPct val="90000"/>
              </a:lnSpc>
              <a:defRPr sz="1800">
                <a:latin typeface="Raleway SemiBold"/>
                <a:ea typeface="Raleway SemiBold"/>
                <a:cs typeface="Raleway SemiBold"/>
              </a:defRPr>
            </a:lvl1pPr>
          </a:lstStyle>
          <a:p>
            <a:pPr>
              <a:defRPr/>
            </a:pPr>
            <a:r>
              <a:rPr/>
              <a:t>Технологическое оборудование</a:t>
            </a:r>
            <a:endParaRPr/>
          </a:p>
        </p:txBody>
      </p:sp>
      <p:pic>
        <p:nvPicPr>
          <p:cNvPr id="182" name="Google Shape;126;g294f262d86e_0_0" descr="Google Shape;126;g294f262d86e_0_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9424" y="2247075"/>
            <a:ext cx="3702701" cy="2777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Google Shape;128;g294f262d86e_0_0" descr="Google Shape;128;g294f262d86e_0_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577687" y="2250052"/>
            <a:ext cx="3891124" cy="2918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Google Shape;129;g294f262d86e_0_0" descr="Google Shape;129;g294f262d86e_0_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593450" y="2233324"/>
            <a:ext cx="4006159" cy="295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Рисунок 2" descr="Изображение выглядит как машина, рычаг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486189" y="1810374"/>
            <a:ext cx="3555889" cy="35244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7" name="Google Shape;134;g2dc8b48a0aa_0_22"/>
          <p:cNvSpPr txBox="1">
            <a:spLocks noGrp="1"/>
          </p:cNvSpPr>
          <p:nvPr>
            <p:ph type="title"/>
          </p:nvPr>
        </p:nvSpPr>
        <p:spPr bwMode="auto">
          <a:xfrm>
            <a:off x="838200" y="315248"/>
            <a:ext cx="8655000" cy="132570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Ижица</a:t>
            </a:r>
            <a:endParaRPr/>
          </a:p>
        </p:txBody>
      </p:sp>
      <p:sp>
        <p:nvSpPr>
          <p:cNvPr id="188" name="Google Shape;135;g2dc8b48a0aa_0_22"/>
          <p:cNvSpPr txBox="1">
            <a:spLocks noGrp="1"/>
          </p:cNvSpPr>
          <p:nvPr>
            <p:ph type="body" sz="quarter" idx="1"/>
          </p:nvPr>
        </p:nvSpPr>
        <p:spPr bwMode="auto">
          <a:xfrm>
            <a:off x="957575" y="1523149"/>
            <a:ext cx="8042100" cy="726901"/>
          </a:xfrm>
          <a:prstGeom prst="rect">
            <a:avLst/>
          </a:prstGeom>
        </p:spPr>
        <p:txBody>
          <a:bodyPr/>
          <a:lstStyle>
            <a:lvl1pPr marL="0">
              <a:lnSpc>
                <a:spcPct val="114999"/>
              </a:lnSpc>
              <a:spcBef>
                <a:spcPts val="0"/>
              </a:spcBef>
              <a:defRPr sz="180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r>
              <a:rPr/>
              <a:t>Каналы продаж </a:t>
            </a:r>
            <a:endParaRPr/>
          </a:p>
        </p:txBody>
      </p:sp>
      <p:sp>
        <p:nvSpPr>
          <p:cNvPr id="189" name="Google Shape;136;g2dc8b48a0aa_0_22"/>
          <p:cNvSpPr txBox="1"/>
          <p:nvPr/>
        </p:nvSpPr>
        <p:spPr bwMode="auto">
          <a:xfrm>
            <a:off x="636799" y="5208049"/>
            <a:ext cx="2657750" cy="885601"/>
          </a:xfrm>
          <a:prstGeom prst="rect">
            <a:avLst/>
          </a:prstGeom>
          <a:ln w="12700">
            <a:miter lim="400000"/>
          </a:ln>
        </p:spPr>
        <p:txBody>
          <a:bodyPr lIns="45699" tIns="45699" rIns="45699" bIns="45699" anchor="ctr">
            <a:normAutofit/>
          </a:bodyPr>
          <a:lstStyle>
            <a:lvl1pPr algn="ctr">
              <a:lnSpc>
                <a:spcPct val="90000"/>
              </a:lnSpc>
              <a:defRPr sz="1800">
                <a:latin typeface="Raleway SemiBold"/>
                <a:ea typeface="Raleway SemiBold"/>
                <a:cs typeface="Raleway SemiBold"/>
              </a:defRPr>
            </a:lvl1pPr>
          </a:lstStyle>
          <a:p>
            <a:pPr>
              <a:defRPr/>
            </a:pPr>
            <a:r>
              <a:rPr/>
              <a:t>Horeca</a:t>
            </a:r>
            <a:endParaRPr/>
          </a:p>
        </p:txBody>
      </p:sp>
      <p:sp>
        <p:nvSpPr>
          <p:cNvPr id="190" name="Google Shape;137;g2dc8b48a0aa_0_22"/>
          <p:cNvSpPr txBox="1"/>
          <p:nvPr/>
        </p:nvSpPr>
        <p:spPr bwMode="auto">
          <a:xfrm>
            <a:off x="3095425" y="5208049"/>
            <a:ext cx="2657750" cy="885601"/>
          </a:xfrm>
          <a:prstGeom prst="rect">
            <a:avLst/>
          </a:prstGeom>
          <a:ln w="12700">
            <a:miter lim="400000"/>
          </a:ln>
        </p:spPr>
        <p:txBody>
          <a:bodyPr lIns="45699" tIns="45699" rIns="45699" bIns="45699" anchor="ctr">
            <a:normAutofit/>
          </a:bodyPr>
          <a:lstStyle>
            <a:lvl1pPr algn="ctr">
              <a:lnSpc>
                <a:spcPct val="90000"/>
              </a:lnSpc>
              <a:defRPr sz="1800">
                <a:latin typeface="Raleway SemiBold"/>
                <a:ea typeface="Raleway SemiBold"/>
                <a:cs typeface="Raleway SemiBold"/>
              </a:defRPr>
            </a:lvl1pPr>
          </a:lstStyle>
          <a:p>
            <a:pPr>
              <a:defRPr/>
            </a:pPr>
            <a:r>
              <a:rPr/>
              <a:t>Мелкие и средние цеха</a:t>
            </a:r>
            <a:endParaRPr/>
          </a:p>
        </p:txBody>
      </p:sp>
      <p:sp>
        <p:nvSpPr>
          <p:cNvPr id="191" name="Google Shape;138;g2dc8b48a0aa_0_22"/>
          <p:cNvSpPr txBox="1"/>
          <p:nvPr/>
        </p:nvSpPr>
        <p:spPr bwMode="auto">
          <a:xfrm>
            <a:off x="6183588" y="5208049"/>
            <a:ext cx="2657750" cy="885601"/>
          </a:xfrm>
          <a:prstGeom prst="rect">
            <a:avLst/>
          </a:prstGeom>
          <a:ln w="12700">
            <a:miter lim="400000"/>
          </a:ln>
        </p:spPr>
        <p:txBody>
          <a:bodyPr lIns="45699" tIns="45699" rIns="45699" bIns="45699" anchor="ctr">
            <a:normAutofit/>
          </a:bodyPr>
          <a:lstStyle>
            <a:lvl1pPr algn="ctr">
              <a:lnSpc>
                <a:spcPct val="90000"/>
              </a:lnSpc>
              <a:defRPr sz="1800">
                <a:latin typeface="Raleway SemiBold"/>
                <a:ea typeface="Raleway SemiBold"/>
                <a:cs typeface="Raleway SemiBold"/>
              </a:defRPr>
            </a:lvl1pPr>
          </a:lstStyle>
          <a:p>
            <a:pPr>
              <a:defRPr/>
            </a:pPr>
            <a:r>
              <a:rPr/>
              <a:t>Индустриальное оборудование</a:t>
            </a:r>
            <a:endParaRPr/>
          </a:p>
        </p:txBody>
      </p:sp>
      <p:sp>
        <p:nvSpPr>
          <p:cNvPr id="192" name="Google Shape;139;g2dc8b48a0aa_0_22"/>
          <p:cNvSpPr txBox="1"/>
          <p:nvPr/>
        </p:nvSpPr>
        <p:spPr bwMode="auto">
          <a:xfrm>
            <a:off x="9271775" y="5208049"/>
            <a:ext cx="2657750" cy="885601"/>
          </a:xfrm>
          <a:prstGeom prst="rect">
            <a:avLst/>
          </a:prstGeom>
          <a:ln w="12700">
            <a:miter lim="400000"/>
          </a:ln>
        </p:spPr>
        <p:txBody>
          <a:bodyPr lIns="45699" tIns="45699" rIns="45699" bIns="45699" anchor="ctr">
            <a:normAutofit/>
          </a:bodyPr>
          <a:lstStyle>
            <a:lvl1pPr algn="ctr">
              <a:lnSpc>
                <a:spcPct val="90000"/>
              </a:lnSpc>
              <a:defRPr sz="1800">
                <a:latin typeface="Raleway SemiBold"/>
                <a:ea typeface="Raleway SemiBold"/>
                <a:cs typeface="Raleway SemiBold"/>
              </a:defRPr>
            </a:lvl1pPr>
          </a:lstStyle>
          <a:p>
            <a:pPr>
              <a:defRPr/>
            </a:pPr>
            <a:r>
              <a:rPr/>
              <a:t>Магазины и открытые кухни</a:t>
            </a:r>
            <a:endParaRPr/>
          </a:p>
        </p:txBody>
      </p:sp>
      <p:pic>
        <p:nvPicPr>
          <p:cNvPr id="193" name="Google Shape;140;g2dc8b48a0aa_0_22" descr="Google Shape;140;g2dc8b48a0aa_0_2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4650" y="2068099"/>
            <a:ext cx="2982048" cy="2982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Google Shape;142;g2dc8b48a0aa_0_22" descr="Google Shape;142;g2dc8b48a0aa_0_2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780612" y="2250050"/>
            <a:ext cx="3640075" cy="2682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Google Shape;143;g2dc8b48a0aa_0_22" descr="Google Shape;143;g2dc8b48a0aa_0_2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593450" y="2150712"/>
            <a:ext cx="3822966" cy="2816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Рисунок 2" descr="Изображение выглядит как игрушка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153213" y="1690722"/>
            <a:ext cx="4718500" cy="35344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8" name="Google Shape;148;g2dc8b48a0aa_0_64"/>
          <p:cNvSpPr txBox="1">
            <a:spLocks noGrp="1"/>
          </p:cNvSpPr>
          <p:nvPr>
            <p:ph type="title"/>
          </p:nvPr>
        </p:nvSpPr>
        <p:spPr bwMode="auto">
          <a:xfrm>
            <a:off x="838200" y="315248"/>
            <a:ext cx="8655000" cy="132570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Экономика</a:t>
            </a:r>
            <a:endParaRPr/>
          </a:p>
        </p:txBody>
      </p:sp>
      <p:sp>
        <p:nvSpPr>
          <p:cNvPr id="199" name="Google Shape;149;g2dc8b48a0aa_0_64"/>
          <p:cNvSpPr txBox="1">
            <a:spLocks noGrp="1"/>
          </p:cNvSpPr>
          <p:nvPr>
            <p:ph type="body" sz="half" idx="1"/>
          </p:nvPr>
        </p:nvSpPr>
        <p:spPr bwMode="auto">
          <a:xfrm>
            <a:off x="967823" y="1640950"/>
            <a:ext cx="9205743" cy="299689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182880" indent="-150876" defTabSz="365760">
              <a:lnSpc>
                <a:spcPct val="114999"/>
              </a:lnSpc>
              <a:spcBef>
                <a:spcPts val="0"/>
              </a:spcBef>
              <a:buClr>
                <a:srgbClr val="4C4C4C"/>
              </a:buClr>
              <a:buSzPts val="1700"/>
              <a:buFont typeface="Arial"/>
              <a:buChar char="•"/>
              <a:defRPr sz="1750">
                <a:solidFill>
                  <a:srgbClr val="4C4C4C"/>
                </a:solidFill>
              </a:defRPr>
            </a:pPr>
            <a:r>
              <a:rPr/>
              <a:t>Фиксированная скидка на оборудование и аксессуары </a:t>
            </a:r>
            <a:br>
              <a:rPr/>
            </a:br>
            <a:endParaRPr/>
          </a:p>
          <a:p>
            <a:pPr marL="182880" indent="-150876" defTabSz="365760">
              <a:lnSpc>
                <a:spcPct val="114999"/>
              </a:lnSpc>
              <a:spcBef>
                <a:spcPts val="0"/>
              </a:spcBef>
              <a:buClr>
                <a:srgbClr val="4C4C4C"/>
              </a:buClr>
              <a:buSzPts val="1700"/>
              <a:buFont typeface="Arial"/>
              <a:buChar char="•"/>
              <a:defRPr sz="1750">
                <a:solidFill>
                  <a:srgbClr val="4C4C4C"/>
                </a:solidFill>
              </a:defRPr>
            </a:pPr>
            <a:r>
              <a:rPr/>
              <a:t>Прозрачное ценообразование </a:t>
            </a:r>
            <a:endParaRPr>
              <a:solidFill>
                <a:srgbClr val="3F3737"/>
              </a:solidFill>
            </a:endParaRPr>
          </a:p>
          <a:p>
            <a:pPr marL="0" indent="182880" defTabSz="365760">
              <a:lnSpc>
                <a:spcPct val="114999"/>
              </a:lnSpc>
              <a:spcBef>
                <a:spcPts val="0"/>
              </a:spcBef>
              <a:defRPr sz="1750">
                <a:solidFill>
                  <a:srgbClr val="4C4C4C"/>
                </a:solidFill>
              </a:defRPr>
            </a:pPr>
            <a:endParaRPr>
              <a:solidFill>
                <a:srgbClr val="3F3737"/>
              </a:solidFill>
            </a:endParaRPr>
          </a:p>
          <a:p>
            <a:pPr marL="182880" indent="-150876" defTabSz="365760">
              <a:lnSpc>
                <a:spcPct val="114999"/>
              </a:lnSpc>
              <a:spcBef>
                <a:spcPts val="0"/>
              </a:spcBef>
              <a:buClr>
                <a:srgbClr val="4C4C4C"/>
              </a:buClr>
              <a:buSzPts val="1700"/>
              <a:buFont typeface="Arial"/>
              <a:buChar char="•"/>
              <a:defRPr sz="1750">
                <a:solidFill>
                  <a:srgbClr val="4C4C4C"/>
                </a:solidFill>
              </a:defRPr>
            </a:pPr>
            <a:r>
              <a:rPr/>
              <a:t>Защита проекта </a:t>
            </a:r>
            <a:endParaRPr>
              <a:solidFill>
                <a:srgbClr val="3F3737"/>
              </a:solidFill>
            </a:endParaRPr>
          </a:p>
          <a:p>
            <a:pPr marL="182880" indent="-150876" defTabSz="365760">
              <a:lnSpc>
                <a:spcPct val="114999"/>
              </a:lnSpc>
              <a:spcBef>
                <a:spcPts val="0"/>
              </a:spcBef>
              <a:buClr>
                <a:srgbClr val="4C4C4C"/>
              </a:buClr>
              <a:buSzPts val="1700"/>
              <a:buFont typeface="Arial"/>
              <a:buChar char="•"/>
              <a:defRPr sz="1750">
                <a:solidFill>
                  <a:srgbClr val="4C4C4C"/>
                </a:solidFill>
              </a:defRPr>
            </a:pPr>
            <a:endParaRPr>
              <a:solidFill>
                <a:srgbClr val="3F3737"/>
              </a:solidFill>
            </a:endParaRPr>
          </a:p>
          <a:p>
            <a:pPr marL="182880" indent="-150876" defTabSz="365760">
              <a:lnSpc>
                <a:spcPct val="114999"/>
              </a:lnSpc>
              <a:spcBef>
                <a:spcPts val="0"/>
              </a:spcBef>
              <a:buClr>
                <a:srgbClr val="4C4C4C"/>
              </a:buClr>
              <a:buSzPts val="1700"/>
              <a:buFont typeface="Arial"/>
              <a:buChar char="•"/>
              <a:defRPr sz="1750">
                <a:solidFill>
                  <a:srgbClr val="4C4C4C"/>
                </a:solidFill>
              </a:defRPr>
            </a:pPr>
            <a:r>
              <a:rPr/>
              <a:t>Возможность специальных условий, по запросу </a:t>
            </a:r>
            <a:endParaRPr>
              <a:solidFill>
                <a:srgbClr val="3F3737"/>
              </a:solidFill>
            </a:endParaRPr>
          </a:p>
          <a:p>
            <a:pPr marL="182880" indent="-150876" defTabSz="365760">
              <a:lnSpc>
                <a:spcPct val="114999"/>
              </a:lnSpc>
              <a:spcBef>
                <a:spcPts val="0"/>
              </a:spcBef>
              <a:buClr>
                <a:srgbClr val="4C4C4C"/>
              </a:buClr>
              <a:buSzPts val="1700"/>
              <a:buFont typeface="Arial"/>
              <a:buChar char="•"/>
              <a:defRPr sz="1750">
                <a:solidFill>
                  <a:srgbClr val="4C4C4C"/>
                </a:solidFill>
              </a:defRPr>
            </a:pPr>
            <a:endParaRPr>
              <a:solidFill>
                <a:srgbClr val="3F3737"/>
              </a:solidFill>
            </a:endParaRPr>
          </a:p>
          <a:p>
            <a:pPr marL="0" indent="32004" defTabSz="365760">
              <a:lnSpc>
                <a:spcPct val="114999"/>
              </a:lnSpc>
              <a:spcBef>
                <a:spcPts val="0"/>
              </a:spcBef>
              <a:defRPr sz="1750">
                <a:solidFill>
                  <a:srgbClr val="4C4C4C"/>
                </a:solidFill>
              </a:defRPr>
            </a:pPr>
            <a:endParaRPr>
              <a:solidFill>
                <a:srgbClr val="3F3737"/>
              </a:solidFill>
            </a:endParaRPr>
          </a:p>
          <a:p>
            <a:pPr marL="0" defTabSz="365760">
              <a:lnSpc>
                <a:spcPct val="114999"/>
              </a:lnSpc>
              <a:spcBef>
                <a:spcPts val="0"/>
              </a:spcBef>
              <a:defRPr sz="1750">
                <a:solidFill>
                  <a:srgbClr val="4C4C4C"/>
                </a:solidFill>
              </a:defRPr>
            </a:pPr>
            <a:br>
              <a:rPr/>
            </a:b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1" name="Google Shape;154;g2dc8b48a0aa_0_45"/>
          <p:cNvSpPr txBox="1">
            <a:spLocks noGrp="1"/>
          </p:cNvSpPr>
          <p:nvPr>
            <p:ph type="title"/>
          </p:nvPr>
        </p:nvSpPr>
        <p:spPr bwMode="auto">
          <a:xfrm>
            <a:off x="838200" y="315248"/>
            <a:ext cx="8655000" cy="132570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Пример окупаемости 1</a:t>
            </a:r>
            <a:endParaRPr/>
          </a:p>
        </p:txBody>
      </p:sp>
      <p:graphicFrame>
        <p:nvGraphicFramePr>
          <p:cNvPr id="202" name="Google Shape;156;g2dc8b48a0aa_0_45"/>
          <p:cNvGraphicFramePr>
            <a:graphicFrameLocks xmlns:a="http://schemas.openxmlformats.org/drawingml/2006/main"/>
          </p:cNvGraphicFramePr>
          <p:nvPr/>
        </p:nvGraphicFramePr>
        <p:xfrm>
          <a:off x="1024574" y="2352575"/>
          <a:ext cx="7185000" cy="898200"/>
        </p:xfrm>
        <a:graphic>
          <a:graphicData uri="http://schemas.openxmlformats.org/drawingml/2006/table">
            <a:tbl>
              <a:tblPr firstRow="0" firstCol="0" lastRow="0" lastCol="0" bandRow="0" bandCol="0">
                <a:tableStyleId>{4C3C2611-4C71-4FC5-86AE-919BDF0F9419}</a:tableStyleId>
              </a:tblPr>
              <a:tblGrid>
                <a:gridCol w="3592500"/>
                <a:gridCol w="3592500"/>
              </a:tblGrid>
              <a:tr h="449100">
                <a:tc>
                  <a:txBody>
                    <a:bodyPr/>
                    <a:p>
                      <a:pPr algn="l">
                        <a:defRPr sz="1800"/>
                      </a:pPr>
                      <a:r>
                        <a:rPr sz="1400"/>
                        <a:t>Стоимость термокамеры Varmen mini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p>
                      <a:pPr algn="l">
                        <a:defRPr sz="1800"/>
                      </a:pPr>
                      <a:r>
                        <a:rPr sz="1400"/>
                        <a:t>320 000 руб. (скидка дилера 54 400 руб.)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449100">
                <a:tc>
                  <a:txBody>
                    <a:bodyPr/>
                    <a:p>
                      <a:pPr algn="l">
                        <a:defRPr sz="1800"/>
                      </a:pPr>
                      <a:r>
                        <a:rPr sz="1400"/>
                        <a:t>Производительность в смену (8 ч)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p>
                      <a:pPr algn="l">
                        <a:defRPr sz="1800"/>
                      </a:pPr>
                      <a:r>
                        <a:rPr sz="1400"/>
                        <a:t>до 50 кг</a:t>
                      </a: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203" name="Google Shape;157;g2dc8b48a0aa_0_45"/>
          <p:cNvGraphicFramePr>
            <a:graphicFrameLocks xmlns:a="http://schemas.openxmlformats.org/drawingml/2006/main"/>
          </p:cNvGraphicFramePr>
          <p:nvPr/>
        </p:nvGraphicFramePr>
        <p:xfrm>
          <a:off x="1024574" y="3866374"/>
          <a:ext cx="10287000" cy="2484060"/>
        </p:xfrm>
        <a:graphic>
          <a:graphicData uri="http://schemas.openxmlformats.org/drawingml/2006/table">
            <a:tbl>
              <a:tblPr firstRow="0" firstCol="0" lastRow="0" lastCol="0" bandRow="0" bandCol="0">
                <a:tableStyleId>{4C3C2611-4C71-4FC5-86AE-919BDF0F9419}</a:tableStyleId>
              </a:tblPr>
              <a:tblGrid>
                <a:gridCol w="6410050"/>
                <a:gridCol w="3876950"/>
              </a:tblGrid>
              <a:tr h="381000">
                <a:tc>
                  <a:txBody>
                    <a:bodyPr/>
                    <a:p>
                      <a:pPr algn="l">
                        <a:defRPr sz="1800"/>
                      </a:pPr>
                      <a:r>
                        <a:rPr sz="1300"/>
                        <a:t>Стоимость сырья в готовой продукции (1кг)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p>
                      <a:pPr algn="l">
                        <a:defRPr sz="1800"/>
                      </a:pPr>
                      <a:r>
                        <a:rPr sz="1300"/>
                        <a:t>249 руб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p>
                      <a:pPr algn="l">
                        <a:defRPr sz="1800"/>
                      </a:pPr>
                      <a:r>
                        <a:rPr sz="1300"/>
                        <a:t>Коэффициент потерь при производстве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p>
                      <a:pPr algn="l">
                        <a:defRPr sz="1800"/>
                      </a:pPr>
                      <a:r>
                        <a:rPr sz="1300"/>
                        <a:t>16%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p>
                      <a:pPr algn="l">
                        <a:defRPr sz="1800"/>
                      </a:pPr>
                      <a:r>
                        <a:rPr sz="1300"/>
                        <a:t>Отпускная цена готовой продукции (1кг)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p>
                      <a:pPr algn="l">
                        <a:defRPr sz="1800"/>
                      </a:pPr>
                      <a:r>
                        <a:rPr sz="1300"/>
                        <a:t>337 руб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p>
                      <a:pPr algn="l">
                        <a:defRPr sz="1800"/>
                      </a:pPr>
                      <a:r>
                        <a:rPr sz="1300"/>
                        <a:t>Рентабельность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p>
                      <a:pPr algn="l">
                        <a:defRPr sz="1800"/>
                      </a:pPr>
                      <a:r>
                        <a:rPr sz="1300"/>
                        <a:t>35%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0">
                <a:tc>
                  <a:txBody>
                    <a:bodyPr/>
                    <a:p>
                      <a:pPr algn="l">
                        <a:defRPr sz="1800"/>
                      </a:pPr>
                      <a:r>
                        <a:rPr sz="1300"/>
                        <a:t>Валовая прибыль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p>
                      <a:pPr algn="l">
                        <a:defRPr sz="1800"/>
                      </a:pPr>
                      <a:r>
                        <a:rPr sz="1300"/>
                        <a:t>13 500 руб/смена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p>
                      <a:pPr algn="l">
                        <a:defRPr sz="1800"/>
                      </a:pPr>
                      <a:r>
                        <a:rPr sz="1300"/>
                        <a:t>Срок окупаемости (с накладными расходами) с учетом выхода на проектные продажи с первого месяца, при 21 рабочем дне в месяц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p>
                      <a:pPr algn="l">
                        <a:defRPr sz="1800"/>
                      </a:pPr>
                      <a:r>
                        <a:rPr sz="1300"/>
                        <a:t>около 2 месяцев </a:t>
                      </a: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204" name="Google Shape;159;g2dc8b48a0aa_0_45"/>
          <p:cNvSpPr txBox="1"/>
          <p:nvPr/>
        </p:nvSpPr>
        <p:spPr bwMode="auto">
          <a:xfrm>
            <a:off x="1024574" y="3368458"/>
            <a:ext cx="4609801" cy="380234"/>
          </a:xfrm>
          <a:prstGeom prst="rect">
            <a:avLst/>
          </a:prstGeom>
          <a:ln w="12700">
            <a:miter lim="400000"/>
          </a:ln>
        </p:spPr>
        <p:txBody>
          <a:bodyPr lIns="91423" tIns="91423" rIns="91423" bIns="91423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/>
              <a:t>Колбаса варено-копченая </a:t>
            </a:r>
            <a:endParaRPr/>
          </a:p>
        </p:txBody>
      </p:sp>
      <p:pic>
        <p:nvPicPr>
          <p:cNvPr id="205" name="Google Shape;140;g2dc8b48a0aa_0_22" descr="Google Shape;140;g2dc8b48a0aa_0_2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379494" y="850131"/>
            <a:ext cx="2982050" cy="29820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7" name="Google Shape;164;g2dc8b48a0aa_0_74"/>
          <p:cNvSpPr txBox="1">
            <a:spLocks noGrp="1"/>
          </p:cNvSpPr>
          <p:nvPr>
            <p:ph type="title"/>
          </p:nvPr>
        </p:nvSpPr>
        <p:spPr bwMode="auto">
          <a:xfrm>
            <a:off x="838200" y="315248"/>
            <a:ext cx="8655000" cy="132570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Пример окупаемости 2</a:t>
            </a:r>
            <a:endParaRPr/>
          </a:p>
        </p:txBody>
      </p:sp>
      <p:graphicFrame>
        <p:nvGraphicFramePr>
          <p:cNvPr id="208" name="Google Shape;166;g2dc8b48a0aa_0_74"/>
          <p:cNvGraphicFramePr>
            <a:graphicFrameLocks xmlns:a="http://schemas.openxmlformats.org/drawingml/2006/main"/>
          </p:cNvGraphicFramePr>
          <p:nvPr/>
        </p:nvGraphicFramePr>
        <p:xfrm>
          <a:off x="1024574" y="2352575"/>
          <a:ext cx="7621750" cy="1058670"/>
        </p:xfrm>
        <a:graphic>
          <a:graphicData uri="http://schemas.openxmlformats.org/drawingml/2006/table">
            <a:tbl>
              <a:tblPr firstRow="0" firstCol="0" lastRow="0" lastCol="0" bandRow="0" bandCol="0">
                <a:tableStyleId>{4C3C2611-4C71-4FC5-86AE-919BDF0F9419}</a:tableStyleId>
              </a:tblPr>
              <a:tblGrid>
                <a:gridCol w="3810875"/>
                <a:gridCol w="3810875"/>
              </a:tblGrid>
              <a:tr h="449100">
                <a:tc>
                  <a:txBody>
                    <a:bodyPr/>
                    <a:p>
                      <a:pPr algn="l">
                        <a:defRPr sz="1800"/>
                      </a:pPr>
                      <a:r>
                        <a:rPr sz="1400"/>
                        <a:t>Стоимость термокамеры Ижица-Z250A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p>
                      <a:pPr algn="l">
                        <a:defRPr sz="1800"/>
                      </a:pPr>
                      <a:r>
                        <a:rPr sz="1400"/>
                        <a:t>2 900 000 руб. </a:t>
                      </a:r>
                      <a:br>
                        <a:rPr sz="1400"/>
                      </a:br>
                      <a:r>
                        <a:rPr sz="1400"/>
                        <a:t>(скидка дилера 493 000 руб.)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449100">
                <a:tc>
                  <a:txBody>
                    <a:bodyPr/>
                    <a:p>
                      <a:pPr algn="l">
                        <a:defRPr sz="1800"/>
                      </a:pPr>
                      <a:r>
                        <a:rPr sz="1400"/>
                        <a:t>Производительность в смену (8 ч)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p>
                      <a:pPr algn="l">
                        <a:defRPr sz="1800"/>
                      </a:pPr>
                      <a:r>
                        <a:rPr sz="1400"/>
                        <a:t>до 800 кг</a:t>
                      </a: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209" name="Google Shape;167;g2dc8b48a0aa_0_74"/>
          <p:cNvGraphicFramePr>
            <a:graphicFrameLocks xmlns:a="http://schemas.openxmlformats.org/drawingml/2006/main"/>
          </p:cNvGraphicFramePr>
          <p:nvPr/>
        </p:nvGraphicFramePr>
        <p:xfrm>
          <a:off x="1024574" y="3962400"/>
          <a:ext cx="10287000" cy="2484060"/>
        </p:xfrm>
        <a:graphic>
          <a:graphicData uri="http://schemas.openxmlformats.org/drawingml/2006/table">
            <a:tbl>
              <a:tblPr firstRow="0" firstCol="0" lastRow="0" lastCol="0" bandRow="0" bandCol="0">
                <a:tableStyleId>{4C3C2611-4C71-4FC5-86AE-919BDF0F9419}</a:tableStyleId>
              </a:tblPr>
              <a:tblGrid>
                <a:gridCol w="6574825"/>
                <a:gridCol w="3712175"/>
              </a:tblGrid>
              <a:tr h="381000">
                <a:tc>
                  <a:txBody>
                    <a:bodyPr/>
                    <a:p>
                      <a:pPr algn="l">
                        <a:defRPr sz="1800"/>
                      </a:pPr>
                      <a:r>
                        <a:rPr sz="1300"/>
                        <a:t>Стоимость сырья в готовой продукции (1 кг)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p>
                      <a:pPr algn="l">
                        <a:defRPr sz="1800"/>
                      </a:pPr>
                      <a:r>
                        <a:rPr sz="1300"/>
                        <a:t>249 руб.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p>
                      <a:pPr algn="l">
                        <a:defRPr sz="1800"/>
                      </a:pPr>
                      <a:r>
                        <a:rPr sz="1300"/>
                        <a:t>Коэффициент потерь при производстве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p>
                      <a:pPr algn="l">
                        <a:defRPr sz="1800"/>
                      </a:pPr>
                      <a:r>
                        <a:rPr sz="1300"/>
                        <a:t>16%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p>
                      <a:pPr algn="l">
                        <a:defRPr sz="1800"/>
                      </a:pPr>
                      <a:r>
                        <a:rPr sz="1300"/>
                        <a:t>Отпускная цена готовой продукции (1 кг)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p>
                      <a:pPr algn="l">
                        <a:defRPr sz="1800"/>
                      </a:pPr>
                      <a:r>
                        <a:rPr sz="1300"/>
                        <a:t>337 руб.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p>
                      <a:pPr algn="l">
                        <a:defRPr sz="1800"/>
                      </a:pPr>
                      <a:r>
                        <a:rPr sz="1300"/>
                        <a:t>Рентабельность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p>
                      <a:pPr algn="l">
                        <a:defRPr sz="1800"/>
                      </a:pPr>
                      <a:r>
                        <a:rPr sz="1300"/>
                        <a:t>35%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0">
                <a:tc>
                  <a:txBody>
                    <a:bodyPr/>
                    <a:p>
                      <a:pPr algn="l">
                        <a:defRPr sz="1800"/>
                      </a:pPr>
                      <a:r>
                        <a:rPr sz="1300"/>
                        <a:t>Валовая прибыль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p>
                      <a:pPr algn="l">
                        <a:defRPr sz="1800"/>
                      </a:pPr>
                      <a:r>
                        <a:rPr sz="1300"/>
                        <a:t>200 000 руб./смена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p>
                      <a:pPr algn="l">
                        <a:defRPr sz="1800"/>
                      </a:pPr>
                      <a:r>
                        <a:rPr sz="1300"/>
                        <a:t>Срок окупаемости (с накладными расходами) с учетом выхода на проектные продажи с первого месяца, при 21 рабочем дне в месяц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p>
                      <a:pPr algn="l">
                        <a:defRPr sz="1800"/>
                      </a:pPr>
                      <a:r>
                        <a:rPr sz="1300"/>
                        <a:t>около 2 месяцев </a:t>
                      </a: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210" name="Google Shape;168;g2dc8b48a0aa_0_74"/>
          <p:cNvSpPr txBox="1"/>
          <p:nvPr/>
        </p:nvSpPr>
        <p:spPr bwMode="auto">
          <a:xfrm>
            <a:off x="1011700" y="3488399"/>
            <a:ext cx="4609801" cy="380235"/>
          </a:xfrm>
          <a:prstGeom prst="rect">
            <a:avLst/>
          </a:prstGeom>
          <a:ln w="12700">
            <a:miter lim="400000"/>
          </a:ln>
        </p:spPr>
        <p:txBody>
          <a:bodyPr lIns="91423" tIns="91423" rIns="91423" bIns="91423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/>
              <a:t>Колбаса варено-копченая </a:t>
            </a:r>
            <a:endParaRPr/>
          </a:p>
        </p:txBody>
      </p:sp>
      <p:pic>
        <p:nvPicPr>
          <p:cNvPr id="211" name="Google Shape;169;g2dc8b48a0aa_0_74" descr="Google Shape;169;g2dc8b48a0aa_0_7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797800" y="1357175"/>
            <a:ext cx="2513776" cy="24425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" name="Google Shape;174;g2dc8b48a0aa_0_3"/>
          <p:cNvSpPr txBox="1">
            <a:spLocks noGrp="1"/>
          </p:cNvSpPr>
          <p:nvPr>
            <p:ph type="title"/>
          </p:nvPr>
        </p:nvSpPr>
        <p:spPr bwMode="auto">
          <a:xfrm>
            <a:off x="838200" y="315248"/>
            <a:ext cx="8655000" cy="132570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Обучение менеджеров</a:t>
            </a:r>
            <a:endParaRPr/>
          </a:p>
        </p:txBody>
      </p:sp>
      <p:sp>
        <p:nvSpPr>
          <p:cNvPr id="214" name="Google Shape;175;g2dc8b48a0aa_0_3"/>
          <p:cNvSpPr txBox="1">
            <a:spLocks noGrp="1"/>
          </p:cNvSpPr>
          <p:nvPr>
            <p:ph type="body" idx="1"/>
          </p:nvPr>
        </p:nvSpPr>
        <p:spPr bwMode="auto">
          <a:xfrm>
            <a:off x="744599" y="1640950"/>
            <a:ext cx="10702802" cy="4467601"/>
          </a:xfrm>
          <a:prstGeom prst="rect">
            <a:avLst/>
          </a:prstGeom>
        </p:spPr>
        <p:txBody>
          <a:bodyPr/>
          <a:lstStyle/>
          <a:p>
            <a:pPr marL="0" indent="457200">
              <a:lnSpc>
                <a:spcPct val="114999"/>
              </a:lnSpc>
              <a:spcBef>
                <a:spcPts val="0"/>
              </a:spcBef>
              <a:defRPr sz="1800" b="1">
                <a:solidFill>
                  <a:srgbClr val="434343"/>
                </a:solidFill>
              </a:defRPr>
            </a:pPr>
            <a:endParaRPr/>
          </a:p>
          <a:p>
            <a:pPr marL="457200" indent="-332040">
              <a:lnSpc>
                <a:spcPct val="114999"/>
              </a:lnSpc>
              <a:spcBef>
                <a:spcPts val="0"/>
              </a:spcBef>
              <a:buClr>
                <a:srgbClr val="434343"/>
              </a:buClr>
              <a:buSzPts val="2300"/>
              <a:buFont typeface="Arial"/>
              <a:buChar char="●"/>
              <a:defRPr sz="2300">
                <a:solidFill>
                  <a:srgbClr val="4C4C4C"/>
                </a:solidFill>
              </a:defRPr>
            </a:pPr>
            <a:r>
              <a:rPr/>
              <a:t>Экономическое обоснование </a:t>
            </a:r>
            <a:endParaRPr sz="1800"/>
          </a:p>
          <a:p>
            <a:pPr marL="457200" indent="-332040">
              <a:lnSpc>
                <a:spcPct val="114999"/>
              </a:lnSpc>
              <a:spcBef>
                <a:spcPts val="0"/>
              </a:spcBef>
              <a:buClr>
                <a:srgbClr val="434343"/>
              </a:buClr>
              <a:buSzPts val="2300"/>
              <a:buFont typeface="Arial"/>
              <a:buChar char="●"/>
              <a:defRPr sz="2300">
                <a:solidFill>
                  <a:srgbClr val="4C4C4C"/>
                </a:solidFill>
              </a:defRPr>
            </a:pPr>
            <a:endParaRPr sz="1800"/>
          </a:p>
          <a:p>
            <a:pPr marL="457200" indent="-332040">
              <a:lnSpc>
                <a:spcPct val="114999"/>
              </a:lnSpc>
              <a:spcBef>
                <a:spcPts val="0"/>
              </a:spcBef>
              <a:buClr>
                <a:srgbClr val="434343"/>
              </a:buClr>
              <a:buSzPts val="2300"/>
              <a:buFont typeface="Arial"/>
              <a:buChar char="●"/>
              <a:defRPr sz="2300">
                <a:solidFill>
                  <a:srgbClr val="4C4C4C"/>
                </a:solidFill>
              </a:defRPr>
            </a:pPr>
            <a:r>
              <a:rPr/>
              <a:t>Продукт тренинг (онлайн, оффлайн) </a:t>
            </a:r>
            <a:endParaRPr sz="1800"/>
          </a:p>
          <a:p>
            <a:pPr marL="914400" lvl="1" indent="-332040">
              <a:lnSpc>
                <a:spcPct val="114999"/>
              </a:lnSpc>
              <a:spcBef>
                <a:spcPts val="0"/>
              </a:spcBef>
              <a:buClr>
                <a:srgbClr val="434343"/>
              </a:buClr>
              <a:buSzPts val="1800"/>
              <a:buFont typeface="Arial"/>
              <a:buChar char="●"/>
              <a:defRPr sz="1800">
                <a:solidFill>
                  <a:srgbClr val="434343"/>
                </a:solidFill>
              </a:defRPr>
            </a:pPr>
            <a:r>
              <a:rPr/>
              <a:t>технические особенности оборудования, </a:t>
            </a:r>
            <a:endParaRPr/>
          </a:p>
          <a:p>
            <a:pPr marL="914400" lvl="1" indent="-342900">
              <a:lnSpc>
                <a:spcPct val="114999"/>
              </a:lnSpc>
              <a:spcBef>
                <a:spcPts val="0"/>
              </a:spcBef>
              <a:buClr>
                <a:srgbClr val="434343"/>
              </a:buClr>
              <a:buSzPts val="1800"/>
              <a:buFont typeface="Arial"/>
              <a:buChar char="●"/>
              <a:defRPr sz="1800">
                <a:solidFill>
                  <a:srgbClr val="434343"/>
                </a:solidFill>
              </a:defRPr>
            </a:pPr>
            <a:r>
              <a:rPr/>
              <a:t>позиционирование по сравнению с конкурентами</a:t>
            </a:r>
            <a:endParaRPr/>
          </a:p>
        </p:txBody>
      </p:sp>
      <p:sp>
        <p:nvSpPr>
          <p:cNvPr id="215" name="Google Shape;176;g2dc8b48a0aa_0_3"/>
          <p:cNvSpPr txBox="1"/>
          <p:nvPr/>
        </p:nvSpPr>
        <p:spPr bwMode="auto">
          <a:xfrm>
            <a:off x="6517524" y="6237725"/>
            <a:ext cx="5511051" cy="457801"/>
          </a:xfrm>
          <a:prstGeom prst="rect">
            <a:avLst/>
          </a:prstGeom>
          <a:ln w="12700">
            <a:miter lim="400000"/>
          </a:ln>
        </p:spPr>
        <p:txBody>
          <a:bodyPr lIns="45699" tIns="45699" rIns="45699" bIns="45699">
            <a:normAutofit/>
          </a:bodyPr>
          <a:lstStyle>
            <a:lvl1pPr algn="r" defTabSz="731520">
              <a:lnSpc>
                <a:spcPct val="70000"/>
              </a:lnSpc>
              <a:defRPr sz="2400">
                <a:solidFill>
                  <a:schemeClr val="accent1"/>
                </a:solidFill>
                <a:latin typeface="Roboto"/>
                <a:ea typeface="Roboto"/>
                <a:cs typeface="Roboto"/>
              </a:defRPr>
            </a:lvl1pPr>
          </a:lstStyle>
          <a:p>
            <a:pPr>
              <a:defRPr/>
            </a:pPr>
            <a:r>
              <a:rPr/>
              <a:t>комплекс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7" name="Google Shape;181;g2dc8b48a0aa_0_39"/>
          <p:cNvSpPr txBox="1">
            <a:spLocks noGrp="1"/>
          </p:cNvSpPr>
          <p:nvPr>
            <p:ph type="title"/>
          </p:nvPr>
        </p:nvSpPr>
        <p:spPr bwMode="auto">
          <a:xfrm>
            <a:off x="838200" y="315248"/>
            <a:ext cx="8655000" cy="132570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Технический сервис</a:t>
            </a:r>
            <a:endParaRPr/>
          </a:p>
        </p:txBody>
      </p:sp>
      <p:sp>
        <p:nvSpPr>
          <p:cNvPr id="218" name="Google Shape;182;g2dc8b48a0aa_0_39"/>
          <p:cNvSpPr txBox="1">
            <a:spLocks noGrp="1"/>
          </p:cNvSpPr>
          <p:nvPr>
            <p:ph type="body" idx="1"/>
          </p:nvPr>
        </p:nvSpPr>
        <p:spPr bwMode="auto">
          <a:xfrm>
            <a:off x="957574" y="1523149"/>
            <a:ext cx="10702802" cy="4467602"/>
          </a:xfrm>
          <a:prstGeom prst="rect">
            <a:avLst/>
          </a:prstGeom>
        </p:spPr>
        <p:txBody>
          <a:bodyPr/>
          <a:lstStyle/>
          <a:p>
            <a:pPr marL="0">
              <a:lnSpc>
                <a:spcPct val="135000"/>
              </a:lnSpc>
              <a:spcBef>
                <a:spcPts val="0"/>
              </a:spcBef>
              <a:defRPr sz="1600" b="1">
                <a:solidFill>
                  <a:srgbClr val="434343"/>
                </a:solidFill>
              </a:defRPr>
            </a:pPr>
            <a:endParaRPr/>
          </a:p>
          <a:p>
            <a:pPr marL="630000" indent="-666750">
              <a:lnSpc>
                <a:spcPct val="135000"/>
              </a:lnSpc>
              <a:spcBef>
                <a:spcPts val="0"/>
              </a:spcBef>
              <a:buClr>
                <a:srgbClr val="434343"/>
              </a:buClr>
              <a:buSzPts val="2100"/>
              <a:buFont typeface="Arial"/>
              <a:buChar char="●"/>
              <a:defRPr sz="2100">
                <a:solidFill>
                  <a:srgbClr val="4C4C4C"/>
                </a:solidFill>
              </a:defRPr>
            </a:pPr>
            <a:r>
              <a:rPr/>
              <a:t>Обучение и аккредитация сервисной службы дилера для проведения сервисных работ</a:t>
            </a:r>
            <a:endParaRPr sz="2300"/>
          </a:p>
          <a:p>
            <a:pPr marL="630000" indent="-666750">
              <a:lnSpc>
                <a:spcPct val="135000"/>
              </a:lnSpc>
              <a:spcBef>
                <a:spcPts val="0"/>
              </a:spcBef>
              <a:buClr>
                <a:srgbClr val="434343"/>
              </a:buClr>
              <a:buSzPts val="2100"/>
              <a:buFont typeface="Arial"/>
              <a:buChar char="●"/>
              <a:defRPr sz="2100">
                <a:solidFill>
                  <a:srgbClr val="4C4C4C"/>
                </a:solidFill>
              </a:defRPr>
            </a:pPr>
            <a:r>
              <a:rPr/>
              <a:t>ПНР (3 вида) - проведение силами специалистов Ижица или аккредитованной организацией</a:t>
            </a:r>
            <a:endParaRPr sz="2300"/>
          </a:p>
          <a:p>
            <a:pPr marL="630000" indent="-666750">
              <a:lnSpc>
                <a:spcPct val="135000"/>
              </a:lnSpc>
              <a:spcBef>
                <a:spcPts val="0"/>
              </a:spcBef>
              <a:buClr>
                <a:srgbClr val="434343"/>
              </a:buClr>
              <a:buSzPts val="2100"/>
              <a:buFont typeface="Arial"/>
              <a:buChar char="●"/>
              <a:defRPr sz="2100">
                <a:solidFill>
                  <a:srgbClr val="4C4C4C"/>
                </a:solidFill>
              </a:defRPr>
            </a:pPr>
            <a:r>
              <a:rPr/>
              <a:t>Гарантийные обязательства в течение 12 месяцев, бесплатная отправка запчастей по гарантии</a:t>
            </a:r>
            <a:endParaRPr sz="2300"/>
          </a:p>
          <a:p>
            <a:pPr marL="630000" indent="-666750">
              <a:lnSpc>
                <a:spcPct val="135000"/>
              </a:lnSpc>
              <a:spcBef>
                <a:spcPts val="0"/>
              </a:spcBef>
              <a:buClr>
                <a:srgbClr val="434343"/>
              </a:buClr>
              <a:buSzPts val="2100"/>
              <a:buFont typeface="Arial"/>
              <a:buChar char="●"/>
              <a:defRPr sz="2100">
                <a:solidFill>
                  <a:srgbClr val="4C4C4C"/>
                </a:solidFill>
              </a:defRPr>
            </a:pPr>
            <a:r>
              <a:rPr/>
              <a:t>Постоянный склад запчастей, в  том числе на территории сервисных центров в РФ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0" name="Google Shape;187;g2dc8b48a0aa_0_51"/>
          <p:cNvSpPr txBox="1">
            <a:spLocks noGrp="1"/>
          </p:cNvSpPr>
          <p:nvPr>
            <p:ph type="title"/>
          </p:nvPr>
        </p:nvSpPr>
        <p:spPr bwMode="auto">
          <a:xfrm>
            <a:off x="838200" y="315248"/>
            <a:ext cx="8655000" cy="132570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Технологический сервис</a:t>
            </a:r>
            <a:endParaRPr/>
          </a:p>
        </p:txBody>
      </p:sp>
      <p:sp>
        <p:nvSpPr>
          <p:cNvPr id="221" name="Google Shape;188;g2dc8b48a0aa_0_51"/>
          <p:cNvSpPr txBox="1">
            <a:spLocks noGrp="1"/>
          </p:cNvSpPr>
          <p:nvPr>
            <p:ph type="body" idx="1"/>
          </p:nvPr>
        </p:nvSpPr>
        <p:spPr bwMode="auto">
          <a:xfrm>
            <a:off x="282872" y="1443250"/>
            <a:ext cx="10702802" cy="4467602"/>
          </a:xfrm>
          <a:prstGeom prst="rect">
            <a:avLst/>
          </a:prstGeom>
        </p:spPr>
        <p:txBody>
          <a:bodyPr/>
          <a:lstStyle/>
          <a:p>
            <a:pPr marL="0">
              <a:lnSpc>
                <a:spcPct val="114999"/>
              </a:lnSpc>
              <a:spcBef>
                <a:spcPts val="0"/>
              </a:spcBef>
              <a:defRPr sz="1800" b="1">
                <a:solidFill>
                  <a:srgbClr val="434343"/>
                </a:solidFill>
              </a:defRPr>
            </a:pPr>
            <a:endParaRPr/>
          </a:p>
          <a:p>
            <a:pPr marL="914400" indent="-342900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2200"/>
              <a:buFont typeface="Arial"/>
              <a:buChar char="●"/>
              <a:defRPr sz="2200">
                <a:solidFill>
                  <a:srgbClr val="4C4C4C"/>
                </a:solidFill>
              </a:defRPr>
            </a:pPr>
            <a:r>
              <a:rPr/>
              <a:t>Технологический запуск (онлайн/офлайн)</a:t>
            </a:r>
            <a:endParaRPr sz="1800"/>
          </a:p>
          <a:p>
            <a:pPr marL="914400" indent="-342900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2200"/>
              <a:buFont typeface="Arial"/>
              <a:buChar char="●"/>
              <a:defRPr sz="2200">
                <a:solidFill>
                  <a:srgbClr val="4C4C4C"/>
                </a:solidFill>
              </a:defRPr>
            </a:pPr>
            <a:endParaRPr sz="1800"/>
          </a:p>
          <a:p>
            <a:pPr marL="914400" indent="-342900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2200"/>
              <a:buFont typeface="Arial"/>
              <a:buChar char="●"/>
              <a:defRPr sz="2200">
                <a:solidFill>
                  <a:srgbClr val="4C4C4C"/>
                </a:solidFill>
              </a:defRPr>
            </a:pPr>
            <a:r>
              <a:rPr/>
              <a:t>Технологическое сопровождение (онлайн/офлайн)</a:t>
            </a:r>
            <a:endParaRPr sz="1800"/>
          </a:p>
          <a:p>
            <a:pPr marL="914400" indent="-342900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2200"/>
              <a:buFont typeface="Arial"/>
              <a:buChar char="●"/>
              <a:defRPr sz="2200">
                <a:solidFill>
                  <a:srgbClr val="4C4C4C"/>
                </a:solidFill>
              </a:defRPr>
            </a:pPr>
            <a:endParaRPr sz="1800"/>
          </a:p>
          <a:p>
            <a:pPr marL="914400" indent="-342900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2200"/>
              <a:buFont typeface="Arial"/>
              <a:buChar char="●"/>
              <a:defRPr sz="2200">
                <a:solidFill>
                  <a:srgbClr val="4C4C4C"/>
                </a:solidFill>
              </a:defRPr>
            </a:pPr>
            <a:r>
              <a:rPr/>
              <a:t>Разработка ассортимента продукции и рецептур </a:t>
            </a:r>
            <a:endParaRPr sz="1800"/>
          </a:p>
          <a:p>
            <a:pPr marL="914400" indent="-342900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2200"/>
              <a:buFont typeface="Arial"/>
              <a:buChar char="●"/>
              <a:defRPr sz="2200">
                <a:solidFill>
                  <a:srgbClr val="4C4C4C"/>
                </a:solidFill>
              </a:defRPr>
            </a:pPr>
            <a:endParaRPr sz="1800"/>
          </a:p>
          <a:p>
            <a:pPr marL="914400" indent="-342900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2200"/>
              <a:buFont typeface="Arial"/>
              <a:buChar char="●"/>
              <a:defRPr sz="2200">
                <a:solidFill>
                  <a:srgbClr val="4C4C4C"/>
                </a:solidFill>
              </a:defRPr>
            </a:pPr>
            <a:r>
              <a:rPr/>
              <a:t>Отработка технологии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Тема Office">
      <a:dk1>
        <a:srgbClr val="3F3737"/>
      </a:dk1>
      <a:lt1>
        <a:srgbClr val="F2F2F2"/>
      </a:lt1>
      <a:dk2>
        <a:srgbClr val="A7A7A7"/>
      </a:dk2>
      <a:lt2>
        <a:srgbClr val="535353"/>
      </a:lt2>
      <a:accent1>
        <a:srgbClr val="EF4937"/>
      </a:accent1>
      <a:accent2>
        <a:srgbClr val="900000"/>
      </a:accent2>
      <a:accent3>
        <a:srgbClr val="BFBFBF"/>
      </a:accent3>
      <a:accent4>
        <a:srgbClr val="0E6B26"/>
      </a:accent4>
      <a:accent5>
        <a:srgbClr val="92D050"/>
      </a:accent5>
      <a:accent6>
        <a:srgbClr val="BECA95"/>
      </a:accent6>
      <a:hlink>
        <a:srgbClr val="0000FF"/>
      </a:hlink>
      <a:folHlink>
        <a:srgbClr val="FF00FF"/>
      </a:folHlink>
    </a:clrScheme>
    <a:fontScheme name="Тема Offic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 bwMode="auto">
        <a:prstGeom prst="rect">
          <a:avLst/>
        </a:prstGeom>
        <a:noFill/>
        <a:ln w="25400" cap="flat">
          <a:solidFill>
            <a:schemeClr val="accent1"/>
          </a:solidFill>
          <a:prstDash val="solid"/>
          <a:round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r7-office/2025.1.1.749</Application>
  <DocSecurity>0</DocSecurity>
  <PresentationFormat>Широкоэкранный</PresentationFormat>
  <Paragraphs>0</Paragraphs>
  <Slides>13</Slides>
  <Notes>13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>Андрей Печеневский</cp:lastModifiedBy>
  <cp:revision>2</cp:revision>
  <dcterms:modified xsi:type="dcterms:W3CDTF">2025-04-01T13:25:00Z</dcterms:modified>
  <cp:category/>
  <cp:contentStatus/>
  <cp:version/>
</cp:coreProperties>
</file>